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71CD5-EC7A-435A-840E-976A0DF36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99C969-13F4-4085-A14E-65301EAEC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32BC-62F4-4777-A385-18AEE95E72F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C2911D-9328-4F45-A7BD-DF08CF287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6211D5-197E-4CC4-9191-CAE798534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3C661-3D94-4D7D-A577-17BE3B67A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17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8A641-BD36-4DD4-BE53-F1F75D78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DF8EEE-737E-4A0F-91F0-1F81CACA5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6EF220-26D9-45A0-8419-28C1DDC3B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A32BC-62F4-4777-A385-18AEE95E72F2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E7EFED-BD10-4E70-A0FE-6DC46DEDA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7B919A-0A30-4055-BE3C-D046527221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3C661-3D94-4D7D-A577-17BE3B67A3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13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56F1267-F1E5-4740-B7EE-1506BF011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/>
              <a:t>Кафедра «Экономика и логистика» </a:t>
            </a:r>
            <a:br>
              <a:rPr lang="ru-RU" sz="4000" b="1"/>
            </a:br>
            <a:r>
              <a:rPr lang="ru-RU" sz="4000" b="1"/>
              <a:t>автотракторного факультета БНТУ</a:t>
            </a:r>
            <a:endParaRPr lang="ru-RU" sz="40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73913-1A4C-401C-8B67-901E447A24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05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94D1F9B-8F1B-417E-B439-44D61B29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51CBD5-63F7-4137-A4D6-A2DA385AB4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0399"/>
      </p:ext>
    </p:extLst>
  </p:cSld>
  <p:clrMapOvr>
    <a:masterClrMapping/>
  </p:clrMapOvr>
  <p:transition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A21C2EB-774A-43FE-B1ED-20ECAA954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CEAA1F-D789-4D06-91D7-12637CBC93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42747"/>
      </p:ext>
    </p:extLst>
  </p:cSld>
  <p:clrMapOvr>
    <a:masterClrMapping/>
  </p:clrMapOvr>
  <p:transition spd="med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F3B4948-E286-4BEA-82A8-326B60C4C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57DA69-19A3-4602-BC72-22968F354E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65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F2E551E-BE7E-4BE5-A335-1EC72B3F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21C15E-7430-4F4A-AB55-F7B386A0C4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86097"/>
      </p:ext>
    </p:extLst>
  </p:cSld>
  <p:clrMapOvr>
    <a:masterClrMapping/>
  </p:clrMapOvr>
  <p:transition spd="med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A5C463D-9341-4C4E-A708-212B46B48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E7B6F5-DD57-4D3D-BE00-F5215933FB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51718"/>
      </p:ext>
    </p:extLst>
  </p:cSld>
  <p:clrMapOvr>
    <a:masterClrMapping/>
  </p:clrMapOvr>
  <p:transition spd="med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962B20C-6492-42D1-B925-A3AB97E1F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BFB637-6DA0-45C2-867B-EB2F3D4ACA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91048"/>
      </p:ext>
    </p:extLst>
  </p:cSld>
  <p:clrMapOvr>
    <a:masterClrMapping/>
  </p:clrMapOvr>
  <p:transition spd="med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B7B318C-377D-413B-961C-F5CB479A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19CB8D-D38F-4391-9F80-99FB4581CD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5580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3D7B297-0627-4DA5-A6B4-A5E0CEF88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81124D-BA4C-43D6-B0B7-985025FF47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17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1959B77-B551-4857-BCCF-295E5A749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>
                <a:solidFill>
                  <a:srgbClr val="002060"/>
                </a:solidFill>
              </a:rPr>
              <a:t>Изданные учебные материалы сотрудниками кафедры за последнее время: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256B15-12D8-4647-8C70-85EB99A194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23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4D346F3-93F8-4BDA-B1DD-6A65295E7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solidFill>
                  <a:srgbClr val="002060"/>
                </a:solidFill>
              </a:rPr>
              <a:t>Научная деятельность кафедры: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77BA98-2ADA-40BC-85B5-8AC55E6D29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13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16EC34F-1B94-42E7-A3C2-FA44E3907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956575-E3D2-46EB-8403-01A3A1F8AE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90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8B2B428-D4DF-4D5F-8DFD-07AE8381E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>
                <a:solidFill>
                  <a:srgbClr val="C00000"/>
                </a:solidFill>
              </a:rPr>
              <a:t>Международная деятельность</a:t>
            </a:r>
            <a:br>
              <a:rPr lang="ru-RU">
                <a:solidFill>
                  <a:srgbClr val="C00000"/>
                </a:solidFill>
              </a:rPr>
            </a:br>
            <a:r>
              <a:rPr lang="ru-RU">
                <a:solidFill>
                  <a:srgbClr val="C00000"/>
                </a:solidFill>
              </a:rPr>
              <a:t>кафедры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B7C38-8995-4DE0-BA08-F4228A5470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72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A3CD014-90E5-4582-B337-879211222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22155F-C0A9-4D55-AA6F-03D677C281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77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8D3E97E-0F03-4F43-95D9-828A67CE6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5BCD48-AA11-4532-9041-368A333115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01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A11A122-DD45-42CC-9AF3-423F76E39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39AE09-E910-42A3-956D-CF3E6F3F6A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3764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D3314FD-DC4B-426A-8BF5-97AA804BB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44D335-BA26-423A-92DB-2FDD8E64B4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72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93E87FB-9557-468B-9EA9-48A66CA10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524720-F276-439E-9EFF-A52BABC925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775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2E2176F-DD85-446F-B676-56F2702D6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solidFill>
                  <a:srgbClr val="00B050"/>
                </a:solidFill>
              </a:rPr>
              <a:t>Научно-исследовательская деятельность студентов кафедры</a:t>
            </a:r>
            <a:endParaRPr lang="ru-RU" sz="3200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37C1DF-1189-4860-8427-4F8D4A1AA9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458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0B9A1A6-5076-447F-8A84-131658403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BB66A7-D57D-442A-BC5C-E694F4A2CA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970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67578F5-EA21-456F-95CD-EBB7A2DE2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EB5442-954C-4CAD-9281-6E7809E3BE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769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18E3DD6-7F1A-4598-BBB0-1BC665D44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FAAA5A-42ED-4B02-871D-E68BD4BFD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93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4743A70-7387-4196-BF66-6C7263C0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>
                <a:solidFill>
                  <a:srgbClr val="002060"/>
                </a:solidFill>
              </a:rPr>
              <a:t>Кафедра «Экономика и логистика» осуществляет набор по следующим специальностям: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D0F415-3082-4055-AD77-18D3377197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06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AA8567B-E971-4905-8F27-515A1FADD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37733B-04FC-467B-AAA9-8285F8A888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55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50D0EBB-F8A2-47E9-9FA0-82DBBA0FF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FBF80A-E6AB-4C3E-B473-FAA9996288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62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2BFFAB3-EB21-4AAC-8886-AD18A19C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E61540-4048-4B02-9083-A252E015873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9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3C696AE-A117-4008-8C11-6405B2EEB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F2B887-BE34-47F9-98AA-4123CD60E7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56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1E5230B-7CD3-4B19-91DD-56F0DFF12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7B8857-77F5-44C1-9ECE-80504C6C6F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967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C4DF35E-BC98-4A4C-A263-F098F0BD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/>
              <a:t>Добро пожаловать </a:t>
            </a:r>
            <a:br>
              <a:rPr lang="ru-RU" sz="4000"/>
            </a:br>
            <a:r>
              <a:rPr lang="ru-RU" sz="4000"/>
              <a:t>на кафедру «Экономика и логистика» автотракторного факультета БНТУ!</a:t>
            </a:r>
            <a:endParaRPr lang="ru-RU" sz="4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6CD5AC-843B-4FE1-84D1-365CFC4BEC9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09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7A1711F-47EF-46B6-B894-D9004CBAA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/>
              <a:t>Контакты:</a:t>
            </a:r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9C0567-96BE-4DEB-A454-CE5F8A3F71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06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AFC0AA5-F0AD-48F9-BF5F-167E89D3C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b="1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>
                <a:solidFill>
                  <a:prstClr val="black"/>
                </a:solidFill>
                <a:effectLst/>
                <a:latin typeface="Times New Roman" pitchFamily="18" charset="0"/>
              </a:rPr>
              <a:t>1-27 01 01 02</a:t>
            </a:r>
            <a:r>
              <a:rPr lang="ru-RU" sz="2800" b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«Экономика </a:t>
            </a:r>
            <a:r>
              <a:rPr lang="ru-RU" sz="2800" b="1">
                <a:solidFill>
                  <a:prstClr val="black"/>
                </a:solidFill>
                <a:effectLst/>
                <a:latin typeface="Times New Roman" pitchFamily="18" charset="0"/>
              </a:rPr>
              <a:t>и организация производства (автомобильный транспорт)»</a:t>
            </a:r>
            <a:endParaRPr lang="ru-RU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155F2E-6270-4D37-B62C-D222FBE439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34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B733D24-4079-4B80-87A3-1D590C0F4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Что такое логистика? </a:t>
            </a:r>
            <a:br>
              <a:rPr lang="ru-RU"/>
            </a:br>
            <a:br>
              <a:rPr lang="ru-RU"/>
            </a:br>
            <a:r>
              <a:rPr lang="ru-RU"/>
              <a:t>Чему мы учим?</a:t>
            </a:r>
            <a:br>
              <a:rPr lang="ru-RU"/>
            </a:br>
            <a:br>
              <a:rPr lang="ru-RU"/>
            </a:br>
            <a:r>
              <a:rPr lang="ru-RU"/>
              <a:t>Почему </a:t>
            </a:r>
            <a:r>
              <a:rPr lang="ru-RU" i="1"/>
              <a:t>экономика на транспорте </a:t>
            </a:r>
            <a:r>
              <a:rPr lang="ru-RU"/>
              <a:t>и </a:t>
            </a:r>
            <a:r>
              <a:rPr lang="ru-RU" i="1"/>
              <a:t>транспортная логистика </a:t>
            </a:r>
            <a:r>
              <a:rPr lang="ru-RU"/>
              <a:t>актуальны?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88ED1C-C37F-4CCA-AC05-03C97F201B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054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BC246FA-C813-45BE-BE07-F151CEB06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780074-2FDD-4653-BCCE-C071CF5320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92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4B4E50B-829F-4004-8131-831D107B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/>
              <a:t>Логистика</a:t>
            </a:r>
            <a:r>
              <a:rPr lang="ru-RU"/>
              <a:t> – наука об управлении потоками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C7A059-1B34-42FE-ABF3-891ECD89A5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89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C06FEC9-72AE-4E32-8A25-5ED2F7D93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97F36B-CD19-4FD5-BA51-93586E1E21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02298"/>
      </p:ext>
    </p:extLst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B362AFC-639B-40D0-BB67-82B6A4763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1BA1DF-9A1E-4F23-921A-C66177D0ED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009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</Words>
  <Application>Microsoft Office PowerPoint</Application>
  <PresentationFormat>Экран (4:3)</PresentationFormat>
  <Paragraphs>11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Тема Office</vt:lpstr>
      <vt:lpstr>Кафедра «Экономика и логистика»  автотракторного факультета БНТУ</vt:lpstr>
      <vt:lpstr>Презентация PowerPoint</vt:lpstr>
      <vt:lpstr>Кафедра «Экономика и логистика» осуществляет набор по следующим специальностям:</vt:lpstr>
      <vt:lpstr>2. 1-27 01 01 02«Экономика и организация производства (автомобильный транспорт)»</vt:lpstr>
      <vt:lpstr>Что такое логистика?   Чему мы учим?  Почему экономика на транспорте и транспортная логистика актуальны?</vt:lpstr>
      <vt:lpstr>Презентация PowerPoint</vt:lpstr>
      <vt:lpstr>Логистика – наука об управлении потоками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Изданные учебные материалы сотрудниками кафедры за последнее время:</vt:lpstr>
      <vt:lpstr>Научная деятельность кафедры:</vt:lpstr>
      <vt:lpstr>Международная деятельность кафедры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Научно-исследовательская деятельность студентов кафедры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Добро пожаловать  на кафедру «Экономика и логистика» автотракторного факультета БНТУ!</vt:lpstr>
      <vt:lpstr>Контакты: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«Экономика и логистика»  автотракторного факультета БНТУ</dc:title>
  <dc:creator>Полина Лапковская</dc:creator>
  <cp:lastModifiedBy>Полина Лапковская</cp:lastModifiedBy>
  <cp:revision>1</cp:revision>
  <dcterms:created xsi:type="dcterms:W3CDTF">2020-03-19T12:38:03Z</dcterms:created>
  <dcterms:modified xsi:type="dcterms:W3CDTF">2020-03-19T12:38:03Z</dcterms:modified>
</cp:coreProperties>
</file>