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10" r:id="rId5"/>
  </p:sld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776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12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742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024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075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366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3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27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1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5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254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49F67-8BD9-40D4-8AF6-08C5A234137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173FF-C6A7-4CA9-B7D6-C25A17FBCF2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374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CC83-39B4-4A86-93FE-A75071B8FA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8C3CA-18BA-4B8B-ABD0-A8547A754F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69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0ACCE-E5AB-4275-91BD-98FE98B4F0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5C377-AFB1-441A-B83B-78077EC49F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0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73DBA-5CDD-4D83-86E9-FDA4F36FC16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07A04-5D29-4734-BF89-BAA60E8FDC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75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176DC-D283-4085-B984-306D6B23267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AAD52-C6D9-4301-8255-8FC66CC80C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576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C9F05-9AB3-4F77-A28F-1704E733DBE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265DA-0449-46C7-95F5-E39884907D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33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4FFEA-0C39-4C05-A586-4F5E2205A98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E7F10-7BA3-4D63-9475-8AF42D01661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315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93D78-F620-4237-9F10-88E60CD3462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6B802-6CBA-40DB-B349-7507C95CC8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82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1906D-1786-4D85-9CC6-1B62C7C872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D551C-0C34-4B6C-BF8F-AE988BA3B00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860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B8D4E-3F5C-46A6-AFDC-A28904CAB43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F6CAB-3599-4971-9ECE-115C37BA97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49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E9BDE-650B-4A11-BDDB-58100526D2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C0504-C8F2-4418-B61A-ED12A58FD76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278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43011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43012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3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4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5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6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7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8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19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0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1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2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3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4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025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43026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7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8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29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0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1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2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3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4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5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6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7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8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39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0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1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2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3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4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5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6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7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8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49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0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1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2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3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4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5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6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7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8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59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0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1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2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3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4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5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6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7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8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69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0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1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2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3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4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5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6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7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8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79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0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1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2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3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4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5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6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7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8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89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0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1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2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3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4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5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6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7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8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099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0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1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2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3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4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5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6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7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8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09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0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1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2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3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4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5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6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7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8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19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0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1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2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3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4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5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6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7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8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29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0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1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2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3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4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5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6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7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8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39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0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1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2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3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4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5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6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7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8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49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0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1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2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3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4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5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6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7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8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59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160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3161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81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ru-RU" altLang="en-US" noProof="0" smtClean="0"/>
              <a:t>Образец заголовка</a:t>
            </a:r>
          </a:p>
        </p:txBody>
      </p:sp>
      <p:sp>
        <p:nvSpPr>
          <p:cNvPr id="43162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ru-RU" altLang="en-US" noProof="0" smtClean="0"/>
              <a:t>Образец подзаголовка</a:t>
            </a:r>
          </a:p>
        </p:txBody>
      </p:sp>
      <p:sp>
        <p:nvSpPr>
          <p:cNvPr id="43163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3164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3165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C153650E-95C2-45F0-A237-09F02221E3BE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41CD03-8F89-4EC7-A04C-1719628D91A0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93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4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4A1D2-987F-401F-8A44-AF14334C1BCD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042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8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3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1E3A0-3353-4D66-8E16-025333F1ADE3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313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D73D6E-54EE-401E-8070-972412CF9637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600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BD9EB-C6F1-4E87-98A6-0624775193C7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788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548A4-3A4C-4E44-B1E7-A07780E32299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3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41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D140C-71BC-4659-B7CA-3E31E90F69DA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5511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41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31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41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41865-CA04-43C0-BBB9-950E1F657074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510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AB1ED-9BBA-4352-B849-383070888572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2273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9" y="228606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8" y="228606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DB6624-8A96-48F3-BF1E-6AFFBBB219C5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8398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7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1628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3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1628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3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207E391B-47CD-43E4-99F3-6DCC0B1C4787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348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7" y="228600"/>
            <a:ext cx="854075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1628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3" y="1600200"/>
            <a:ext cx="4194175" cy="44989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01628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3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B8FCB037-BC2A-46B7-AF3E-34AAC2D5234B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543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4416" y="0"/>
                </a:cxn>
                <a:cxn ang="0">
                  <a:pos x="4917" y="500"/>
                </a:cxn>
                <a:cxn ang="0">
                  <a:pos x="4417" y="1000"/>
                </a:cxn>
                <a:cxn ang="0">
                  <a:pos x="0" y="1000"/>
                </a:cxn>
              </a:cxnLst>
              <a:rect l="T0" t="T1" r="T2" b="T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223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71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23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E19F6-5AE0-47BE-9F92-ABC9067F29E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06053"/>
      </p:ext>
    </p:extLst>
  </p:cSld>
  <p:clrMapOvr>
    <a:masterClrMapping/>
  </p:clrMapOvr>
  <p:transition>
    <p:cover dir="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4B655-E7F5-4788-80DE-A7007B68F7E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6748"/>
      </p:ext>
    </p:extLst>
  </p:cSld>
  <p:clrMapOvr>
    <a:masterClrMapping/>
  </p:clrMapOvr>
  <p:transition>
    <p:cover dir="u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B45CB-6888-4547-8AD0-90B930B6AC7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26021"/>
      </p:ext>
    </p:extLst>
  </p:cSld>
  <p:clrMapOvr>
    <a:masterClrMapping/>
  </p:clrMapOvr>
  <p:transition>
    <p:cover dir="u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44A2D-CC71-4DE1-B0E5-2D05654F339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110533"/>
      </p:ext>
    </p:extLst>
  </p:cSld>
  <p:clrMapOvr>
    <a:masterClrMapping/>
  </p:clrMapOvr>
  <p:transition>
    <p:cover dir="u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19D7E-B6B4-472E-9C9F-647C05EFB54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930368"/>
      </p:ext>
    </p:extLst>
  </p:cSld>
  <p:clrMapOvr>
    <a:masterClrMapping/>
  </p:clrMapOvr>
  <p:transition>
    <p:cover dir="u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EF2EB-DBD9-458C-852C-EEF1DB03071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07106"/>
      </p:ext>
    </p:extLst>
  </p:cSld>
  <p:clrMapOvr>
    <a:masterClrMapping/>
  </p:clrMapOvr>
  <p:transition>
    <p:cover dir="u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6EF78-84A2-4A9D-A8AE-0F27524E38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72065"/>
      </p:ext>
    </p:extLst>
  </p:cSld>
  <p:clrMapOvr>
    <a:masterClrMapping/>
  </p:clrMapOvr>
  <p:transition>
    <p:cover dir="u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00A502-CBAD-44BD-BAAB-DFC36FAED88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76075"/>
      </p:ext>
    </p:extLst>
  </p:cSld>
  <p:clrMapOvr>
    <a:masterClrMapping/>
  </p:clrMapOvr>
  <p:transition>
    <p:cover dir="u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E407E-26A6-403C-B30A-2CAE6E3E51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85811"/>
      </p:ext>
    </p:extLst>
  </p:cSld>
  <p:clrMapOvr>
    <a:masterClrMapping/>
  </p:clrMapOvr>
  <p:transition>
    <p:cover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928A1-BBBC-4A73-BFC2-B0CA281D3D1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695924"/>
      </p:ext>
    </p:extLst>
  </p:cSld>
  <p:clrMapOvr>
    <a:masterClrMapping/>
  </p:clrMapOvr>
  <p:transition>
    <p:cover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7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5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452A6-87BF-43E4-9A38-957565B5E69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55925"/>
      </p:ext>
    </p:extLst>
  </p:cSld>
  <p:clrMapOvr>
    <a:masterClrMapping/>
  </p:clrMapOvr>
  <p:transition>
    <p:cover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8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AC905B-F16E-42A6-B5E8-80FA27BF6641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1500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676F5D-3753-4C7E-949E-C6A8C3196F61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65113"/>
      </p:ext>
    </p:extLst>
  </p:cSld>
  <p:clrMapOvr>
    <a:masterClrMapping/>
  </p:clrMapOvr>
  <p:transition>
    <p:wedg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748C2F-675F-4556-A7BC-B46534BC56BB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92752"/>
      </p:ext>
    </p:extLst>
  </p:cSld>
  <p:clrMapOvr>
    <a:masterClrMapping/>
  </p:clrMapOvr>
  <p:transition>
    <p:wedg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C0E935-FAE7-44CD-9D72-2165C2B9ADA7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57739"/>
      </p:ext>
    </p:extLst>
  </p:cSld>
  <p:clrMapOvr>
    <a:masterClrMapping/>
  </p:clrMapOvr>
  <p:transition>
    <p:wedg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C3C76-B4F5-44CB-8156-D01889644522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954465"/>
      </p:ext>
    </p:extLst>
  </p:cSld>
  <p:clrMapOvr>
    <a:masterClrMapping/>
  </p:clrMapOvr>
  <p:transition>
    <p:wedg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1E8AAF-6495-485E-A8FA-8F99047BA505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57244"/>
      </p:ext>
    </p:extLst>
  </p:cSld>
  <p:clrMapOvr>
    <a:masterClrMapping/>
  </p:clrMapOvr>
  <p:transition>
    <p:wedg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6CCA43-8896-4204-B76A-A81DF3A5DB7D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05383"/>
      </p:ext>
    </p:extLst>
  </p:cSld>
  <p:clrMapOvr>
    <a:masterClrMapping/>
  </p:clrMapOvr>
  <p:transition>
    <p:wedg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BE2698-6510-48F7-9775-18BCAA6082A2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925722"/>
      </p:ext>
    </p:extLst>
  </p:cSld>
  <p:clrMapOvr>
    <a:masterClrMapping/>
  </p:clrMapOvr>
  <p:transition>
    <p:wedg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0C1E6F-31C8-4198-A2B1-93371616FE98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39859"/>
      </p:ext>
    </p:extLst>
  </p:cSld>
  <p:clrMapOvr>
    <a:masterClrMapping/>
  </p:clrMapOvr>
  <p:transition>
    <p:wedg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C912D6-5605-456C-9FF7-D3AE16C353F5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862400"/>
      </p:ext>
    </p:extLst>
  </p:cSld>
  <p:clrMapOvr>
    <a:masterClrMapping/>
  </p:clrMapOvr>
  <p:transition>
    <p:wedg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1C845-0526-41D1-9FB5-EED19BCB8DC3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696"/>
      </p:ext>
    </p:extLst>
  </p:cSld>
  <p:clrMapOvr>
    <a:masterClrMapping/>
  </p:clrMapOvr>
  <p:transition>
    <p:wedg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F97FA-D9C9-4BA2-95F1-2FACA89C8406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917972"/>
      </p:ext>
    </p:extLst>
  </p:cSld>
  <p:clrMapOvr>
    <a:masterClrMapping/>
  </p:clrMapOvr>
  <p:transition>
    <p:wedg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62DA8A-BCA7-4221-821E-A4C540BB13FE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83276"/>
      </p:ext>
    </p:extLst>
  </p:cSld>
  <p:clrMapOvr>
    <a:masterClrMapping/>
  </p:clrMapOvr>
  <p:transition>
    <p:wedg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AE1AA-9C26-4591-8BF6-C901EA167E08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50361"/>
      </p:ext>
    </p:extLst>
  </p:cSld>
  <p:clrMapOvr>
    <a:masterClrMapping/>
  </p:clrMapOvr>
  <p:transition>
    <p:wedg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62886-15AF-4D9D-B2DC-19E5A4F27B38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381400"/>
      </p:ext>
    </p:extLst>
  </p:cSld>
  <p:clrMapOvr>
    <a:masterClrMapping/>
  </p:clrMapOvr>
  <p:transition>
    <p:wedg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2E87F8-6CDC-4F57-BBD9-827715D56D3F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22841"/>
      </p:ext>
    </p:extLst>
  </p:cSld>
  <p:clrMapOvr>
    <a:masterClrMapping/>
  </p:clrMapOvr>
  <p:transition>
    <p:wedg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5DC57-3BAF-4B78-91F1-895CD3B80B42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8220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0AF5-9C0B-4B65-B2E0-9963269FD3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27D1E-5EB7-4B1C-BE80-13E66F19997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3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4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D2B523-6534-43F8-827F-7D5C611881E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28.08.2024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1EA30F-9269-45CC-A9D8-A65D754923F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388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" y="1422400"/>
            <a:ext cx="9147175" cy="5435600"/>
            <a:chOff x="0" y="896"/>
            <a:chExt cx="5762" cy="3424"/>
          </a:xfrm>
        </p:grpSpPr>
        <p:grpSp>
          <p:nvGrpSpPr>
            <p:cNvPr id="41987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41988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>
                  <a:gd name="T0" fmla="*/ 950 w 2815"/>
                  <a:gd name="T1" fmla="*/ 85 h 2110"/>
                  <a:gd name="T2" fmla="*/ 628 w 2815"/>
                  <a:gd name="T3" fmla="*/ 438 h 2110"/>
                  <a:gd name="T4" fmla="*/ 66 w 2815"/>
                  <a:gd name="T5" fmla="*/ 471 h 2110"/>
                  <a:gd name="T6" fmla="*/ 0 w 2815"/>
                  <a:gd name="T7" fmla="*/ 627 h 2110"/>
                  <a:gd name="T8" fmla="*/ 372 w 2815"/>
                  <a:gd name="T9" fmla="*/ 1026 h 2110"/>
                  <a:gd name="T10" fmla="*/ 611 w 2815"/>
                  <a:gd name="T11" fmla="*/ 902 h 2110"/>
                  <a:gd name="T12" fmla="*/ 992 w 2815"/>
                  <a:gd name="T13" fmla="*/ 1085 h 2110"/>
                  <a:gd name="T14" fmla="*/ 1116 w 2815"/>
                  <a:gd name="T15" fmla="*/ 1339 h 2110"/>
                  <a:gd name="T16" fmla="*/ 1083 w 2815"/>
                  <a:gd name="T17" fmla="*/ 1450 h 2110"/>
                  <a:gd name="T18" fmla="*/ 1124 w 2815"/>
                  <a:gd name="T19" fmla="*/ 1659 h 2110"/>
                  <a:gd name="T20" fmla="*/ 1149 w 2815"/>
                  <a:gd name="T21" fmla="*/ 1999 h 2110"/>
                  <a:gd name="T22" fmla="*/ 1463 w 2815"/>
                  <a:gd name="T23" fmla="*/ 2110 h 2110"/>
                  <a:gd name="T24" fmla="*/ 1686 w 2815"/>
                  <a:gd name="T25" fmla="*/ 2025 h 2110"/>
                  <a:gd name="T26" fmla="*/ 1603 w 2815"/>
                  <a:gd name="T27" fmla="*/ 1777 h 2110"/>
                  <a:gd name="T28" fmla="*/ 1991 w 2815"/>
                  <a:gd name="T29" fmla="*/ 1555 h 2110"/>
                  <a:gd name="T30" fmla="*/ 2281 w 2815"/>
                  <a:gd name="T31" fmla="*/ 1542 h 2110"/>
                  <a:gd name="T32" fmla="*/ 2446 w 2815"/>
                  <a:gd name="T33" fmla="*/ 1359 h 2110"/>
                  <a:gd name="T34" fmla="*/ 2361 w 2815"/>
                  <a:gd name="T35" fmla="*/ 1001 h 2110"/>
                  <a:gd name="T36" fmla="*/ 2606 w 2815"/>
                  <a:gd name="T37" fmla="*/ 893 h 2110"/>
                  <a:gd name="T38" fmla="*/ 2815 w 2815"/>
                  <a:gd name="T39" fmla="*/ 454 h 2110"/>
                  <a:gd name="T40" fmla="*/ 2518 w 2815"/>
                  <a:gd name="T41" fmla="*/ 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89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>
                  <a:gd name="T0" fmla="*/ 1423 w 3966"/>
                  <a:gd name="T1" fmla="*/ 65 h 2366"/>
                  <a:gd name="T2" fmla="*/ 1148 w 3966"/>
                  <a:gd name="T3" fmla="*/ 262 h 2366"/>
                  <a:gd name="T4" fmla="*/ 934 w 3966"/>
                  <a:gd name="T5" fmla="*/ 216 h 2366"/>
                  <a:gd name="T6" fmla="*/ 529 w 3966"/>
                  <a:gd name="T7" fmla="*/ 314 h 2366"/>
                  <a:gd name="T8" fmla="*/ 174 w 3966"/>
                  <a:gd name="T9" fmla="*/ 327 h 2366"/>
                  <a:gd name="T10" fmla="*/ 0 w 3966"/>
                  <a:gd name="T11" fmla="*/ 628 h 2366"/>
                  <a:gd name="T12" fmla="*/ 91 w 3966"/>
                  <a:gd name="T13" fmla="*/ 726 h 2366"/>
                  <a:gd name="T14" fmla="*/ 231 w 3966"/>
                  <a:gd name="T15" fmla="*/ 654 h 2366"/>
                  <a:gd name="T16" fmla="*/ 430 w 3966"/>
                  <a:gd name="T17" fmla="*/ 687 h 2366"/>
                  <a:gd name="T18" fmla="*/ 504 w 3966"/>
                  <a:gd name="T19" fmla="*/ 850 h 2366"/>
                  <a:gd name="T20" fmla="*/ 347 w 3966"/>
                  <a:gd name="T21" fmla="*/ 1020 h 2366"/>
                  <a:gd name="T22" fmla="*/ 529 w 3966"/>
                  <a:gd name="T23" fmla="*/ 1144 h 2366"/>
                  <a:gd name="T24" fmla="*/ 727 w 3966"/>
                  <a:gd name="T25" fmla="*/ 1105 h 2366"/>
                  <a:gd name="T26" fmla="*/ 901 w 3966"/>
                  <a:gd name="T27" fmla="*/ 1216 h 2366"/>
                  <a:gd name="T28" fmla="*/ 1256 w 3966"/>
                  <a:gd name="T29" fmla="*/ 1229 h 2366"/>
                  <a:gd name="T30" fmla="*/ 1611 w 3966"/>
                  <a:gd name="T31" fmla="*/ 1425 h 2366"/>
                  <a:gd name="T32" fmla="*/ 1694 w 3966"/>
                  <a:gd name="T33" fmla="*/ 1673 h 2366"/>
                  <a:gd name="T34" fmla="*/ 1619 w 3966"/>
                  <a:gd name="T35" fmla="*/ 2118 h 2366"/>
                  <a:gd name="T36" fmla="*/ 1694 w 3966"/>
                  <a:gd name="T37" fmla="*/ 2268 h 2366"/>
                  <a:gd name="T38" fmla="*/ 2132 w 3966"/>
                  <a:gd name="T39" fmla="*/ 2242 h 2366"/>
                  <a:gd name="T40" fmla="*/ 2289 w 3966"/>
                  <a:gd name="T41" fmla="*/ 2366 h 2366"/>
                  <a:gd name="T42" fmla="*/ 2594 w 3966"/>
                  <a:gd name="T43" fmla="*/ 2046 h 2366"/>
                  <a:gd name="T44" fmla="*/ 2537 w 3966"/>
                  <a:gd name="T45" fmla="*/ 1817 h 2366"/>
                  <a:gd name="T46" fmla="*/ 2818 w 3966"/>
                  <a:gd name="T47" fmla="*/ 1673 h 2366"/>
                  <a:gd name="T48" fmla="*/ 3016 w 3966"/>
                  <a:gd name="T49" fmla="*/ 1719 h 2366"/>
                  <a:gd name="T50" fmla="*/ 3280 w 3966"/>
                  <a:gd name="T51" fmla="*/ 1615 h 2366"/>
                  <a:gd name="T52" fmla="*/ 3405 w 3966"/>
                  <a:gd name="T53" fmla="*/ 1174 h 2366"/>
                  <a:gd name="T54" fmla="*/ 3643 w 3966"/>
                  <a:gd name="T55" fmla="*/ 922 h 2366"/>
                  <a:gd name="T56" fmla="*/ 3966 w 3966"/>
                  <a:gd name="T57" fmla="*/ 896 h 2366"/>
                  <a:gd name="T58" fmla="*/ 3908 w 3966"/>
                  <a:gd name="T59" fmla="*/ 733 h 2366"/>
                  <a:gd name="T60" fmla="*/ 3669 w 3966"/>
                  <a:gd name="T61" fmla="*/ 563 h 2366"/>
                  <a:gd name="T62" fmla="*/ 3817 w 3966"/>
                  <a:gd name="T63" fmla="*/ 210 h 2366"/>
                  <a:gd name="T64" fmla="*/ 3590 w 3966"/>
                  <a:gd name="T65" fmla="*/ 0 h 2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0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>
                  <a:gd name="T0" fmla="*/ 81 w 5732"/>
                  <a:gd name="T1" fmla="*/ 0 h 3107"/>
                  <a:gd name="T2" fmla="*/ 133 w 5732"/>
                  <a:gd name="T3" fmla="*/ 328 h 3107"/>
                  <a:gd name="T4" fmla="*/ 0 w 5732"/>
                  <a:gd name="T5" fmla="*/ 666 h 3107"/>
                  <a:gd name="T6" fmla="*/ 83 w 5732"/>
                  <a:gd name="T7" fmla="*/ 1221 h 3107"/>
                  <a:gd name="T8" fmla="*/ 413 w 5732"/>
                  <a:gd name="T9" fmla="*/ 1515 h 3107"/>
                  <a:gd name="T10" fmla="*/ 881 w 5732"/>
                  <a:gd name="T11" fmla="*/ 1700 h 3107"/>
                  <a:gd name="T12" fmla="*/ 1440 w 5732"/>
                  <a:gd name="T13" fmla="*/ 1651 h 3107"/>
                  <a:gd name="T14" fmla="*/ 1755 w 5732"/>
                  <a:gd name="T15" fmla="*/ 1940 h 3107"/>
                  <a:gd name="T16" fmla="*/ 1653 w 5732"/>
                  <a:gd name="T17" fmla="*/ 2126 h 3107"/>
                  <a:gd name="T18" fmla="*/ 1136 w 5732"/>
                  <a:gd name="T19" fmla="*/ 2142 h 3107"/>
                  <a:gd name="T20" fmla="*/ 911 w 5732"/>
                  <a:gd name="T21" fmla="*/ 2021 h 3107"/>
                  <a:gd name="T22" fmla="*/ 739 w 5732"/>
                  <a:gd name="T23" fmla="*/ 2142 h 3107"/>
                  <a:gd name="T24" fmla="*/ 954 w 5732"/>
                  <a:gd name="T25" fmla="*/ 2524 h 3107"/>
                  <a:gd name="T26" fmla="*/ 973 w 5732"/>
                  <a:gd name="T27" fmla="*/ 2905 h 3107"/>
                  <a:gd name="T28" fmla="*/ 1511 w 5732"/>
                  <a:gd name="T29" fmla="*/ 3107 h 3107"/>
                  <a:gd name="T30" fmla="*/ 1644 w 5732"/>
                  <a:gd name="T31" fmla="*/ 2922 h 3107"/>
                  <a:gd name="T32" fmla="*/ 2077 w 5732"/>
                  <a:gd name="T33" fmla="*/ 2797 h 3107"/>
                  <a:gd name="T34" fmla="*/ 2610 w 5732"/>
                  <a:gd name="T35" fmla="*/ 2962 h 3107"/>
                  <a:gd name="T36" fmla="*/ 3222 w 5732"/>
                  <a:gd name="T37" fmla="*/ 2812 h 3107"/>
                  <a:gd name="T38" fmla="*/ 3443 w 5732"/>
                  <a:gd name="T39" fmla="*/ 2922 h 3107"/>
                  <a:gd name="T40" fmla="*/ 3861 w 5732"/>
                  <a:gd name="T41" fmla="*/ 2648 h 3107"/>
                  <a:gd name="T42" fmla="*/ 4125 w 5732"/>
                  <a:gd name="T43" fmla="*/ 2311 h 3107"/>
                  <a:gd name="T44" fmla="*/ 4369 w 5732"/>
                  <a:gd name="T45" fmla="*/ 2318 h 3107"/>
                  <a:gd name="T46" fmla="*/ 4554 w 5732"/>
                  <a:gd name="T47" fmla="*/ 2445 h 3107"/>
                  <a:gd name="T48" fmla="*/ 5015 w 5732"/>
                  <a:gd name="T49" fmla="*/ 2142 h 3107"/>
                  <a:gd name="T50" fmla="*/ 5404 w 5732"/>
                  <a:gd name="T51" fmla="*/ 2185 h 3107"/>
                  <a:gd name="T52" fmla="*/ 5732 w 5732"/>
                  <a:gd name="T53" fmla="*/ 2069 h 3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1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>
                  <a:gd name="T0" fmla="*/ 240 w 5512"/>
                  <a:gd name="T1" fmla="*/ 0 h 2760"/>
                  <a:gd name="T2" fmla="*/ 0 w 5512"/>
                  <a:gd name="T3" fmla="*/ 336 h 2760"/>
                  <a:gd name="T4" fmla="*/ 82 w 5512"/>
                  <a:gd name="T5" fmla="*/ 821 h 2760"/>
                  <a:gd name="T6" fmla="*/ 243 w 5512"/>
                  <a:gd name="T7" fmla="*/ 873 h 2760"/>
                  <a:gd name="T8" fmla="*/ 473 w 5512"/>
                  <a:gd name="T9" fmla="*/ 1087 h 2760"/>
                  <a:gd name="T10" fmla="*/ 557 w 5512"/>
                  <a:gd name="T11" fmla="*/ 1441 h 2760"/>
                  <a:gd name="T12" fmla="*/ 839 w 5512"/>
                  <a:gd name="T13" fmla="*/ 1499 h 2760"/>
                  <a:gd name="T14" fmla="*/ 1258 w 5512"/>
                  <a:gd name="T15" fmla="*/ 1349 h 2760"/>
                  <a:gd name="T16" fmla="*/ 1307 w 5512"/>
                  <a:gd name="T17" fmla="*/ 1493 h 2760"/>
                  <a:gd name="T18" fmla="*/ 1621 w 5512"/>
                  <a:gd name="T19" fmla="*/ 1513 h 2760"/>
                  <a:gd name="T20" fmla="*/ 1862 w 5512"/>
                  <a:gd name="T21" fmla="*/ 1865 h 2760"/>
                  <a:gd name="T22" fmla="*/ 1668 w 5512"/>
                  <a:gd name="T23" fmla="*/ 2166 h 2760"/>
                  <a:gd name="T24" fmla="*/ 1308 w 5512"/>
                  <a:gd name="T25" fmla="*/ 2217 h 2760"/>
                  <a:gd name="T26" fmla="*/ 992 w 5512"/>
                  <a:gd name="T27" fmla="*/ 2172 h 2760"/>
                  <a:gd name="T28" fmla="*/ 903 w 5512"/>
                  <a:gd name="T29" fmla="*/ 2244 h 2760"/>
                  <a:gd name="T30" fmla="*/ 1008 w 5512"/>
                  <a:gd name="T31" fmla="*/ 2415 h 2760"/>
                  <a:gd name="T32" fmla="*/ 992 w 5512"/>
                  <a:gd name="T33" fmla="*/ 2538 h 2760"/>
                  <a:gd name="T34" fmla="*/ 1137 w 5512"/>
                  <a:gd name="T35" fmla="*/ 2760 h 2760"/>
                  <a:gd name="T36" fmla="*/ 1661 w 5512"/>
                  <a:gd name="T37" fmla="*/ 2623 h 2760"/>
                  <a:gd name="T38" fmla="*/ 1725 w 5512"/>
                  <a:gd name="T39" fmla="*/ 2492 h 2760"/>
                  <a:gd name="T40" fmla="*/ 1895 w 5512"/>
                  <a:gd name="T41" fmla="*/ 2551 h 2760"/>
                  <a:gd name="T42" fmla="*/ 2338 w 5512"/>
                  <a:gd name="T43" fmla="*/ 2448 h 2760"/>
                  <a:gd name="T44" fmla="*/ 2443 w 5512"/>
                  <a:gd name="T45" fmla="*/ 2714 h 2760"/>
                  <a:gd name="T46" fmla="*/ 2870 w 5512"/>
                  <a:gd name="T47" fmla="*/ 2541 h 2760"/>
                  <a:gd name="T48" fmla="*/ 3264 w 5512"/>
                  <a:gd name="T49" fmla="*/ 2591 h 2760"/>
                  <a:gd name="T50" fmla="*/ 3522 w 5512"/>
                  <a:gd name="T51" fmla="*/ 2427 h 2760"/>
                  <a:gd name="T52" fmla="*/ 3594 w 5512"/>
                  <a:gd name="T53" fmla="*/ 2081 h 2760"/>
                  <a:gd name="T54" fmla="*/ 4013 w 5512"/>
                  <a:gd name="T55" fmla="*/ 2087 h 2760"/>
                  <a:gd name="T56" fmla="*/ 4070 w 5512"/>
                  <a:gd name="T57" fmla="*/ 1924 h 2760"/>
                  <a:gd name="T58" fmla="*/ 4239 w 5512"/>
                  <a:gd name="T59" fmla="*/ 1931 h 2760"/>
                  <a:gd name="T60" fmla="*/ 4465 w 5512"/>
                  <a:gd name="T61" fmla="*/ 2094 h 2760"/>
                  <a:gd name="T62" fmla="*/ 4836 w 5512"/>
                  <a:gd name="T63" fmla="*/ 1814 h 2760"/>
                  <a:gd name="T64" fmla="*/ 5225 w 5512"/>
                  <a:gd name="T65" fmla="*/ 1785 h 2760"/>
                  <a:gd name="T66" fmla="*/ 5367 w 5512"/>
                  <a:gd name="T67" fmla="*/ 1571 h 2760"/>
                  <a:gd name="T68" fmla="*/ 5512 w 5512"/>
                  <a:gd name="T69" fmla="*/ 1585 h 2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2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>
                  <a:gd name="T0" fmla="*/ 139 w 790"/>
                  <a:gd name="T1" fmla="*/ 0 h 1189"/>
                  <a:gd name="T2" fmla="*/ 210 w 790"/>
                  <a:gd name="T3" fmla="*/ 233 h 1189"/>
                  <a:gd name="T4" fmla="*/ 159 w 790"/>
                  <a:gd name="T5" fmla="*/ 643 h 1189"/>
                  <a:gd name="T6" fmla="*/ 454 w 790"/>
                  <a:gd name="T7" fmla="*/ 771 h 1189"/>
                  <a:gd name="T8" fmla="*/ 605 w 790"/>
                  <a:gd name="T9" fmla="*/ 1046 h 1189"/>
                  <a:gd name="T10" fmla="*/ 790 w 790"/>
                  <a:gd name="T11" fmla="*/ 1189 h 1189"/>
                  <a:gd name="T12" fmla="*/ 540 w 790"/>
                  <a:gd name="T13" fmla="*/ 1111 h 1189"/>
                  <a:gd name="T14" fmla="*/ 363 w 790"/>
                  <a:gd name="T15" fmla="*/ 883 h 1189"/>
                  <a:gd name="T16" fmla="*/ 139 w 790"/>
                  <a:gd name="T17" fmla="*/ 852 h 1189"/>
                  <a:gd name="T18" fmla="*/ 0 w 790"/>
                  <a:gd name="T19" fmla="*/ 499 h 1189"/>
                  <a:gd name="T20" fmla="*/ 48 w 790"/>
                  <a:gd name="T21" fmla="*/ 209 h 1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3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>
                  <a:gd name="T0" fmla="*/ 0 w 579"/>
                  <a:gd name="T1" fmla="*/ 0 h 1117"/>
                  <a:gd name="T2" fmla="*/ 128 w 579"/>
                  <a:gd name="T3" fmla="*/ 328 h 1117"/>
                  <a:gd name="T4" fmla="*/ 9 w 579"/>
                  <a:gd name="T5" fmla="*/ 659 h 1117"/>
                  <a:gd name="T6" fmla="*/ 40 w 579"/>
                  <a:gd name="T7" fmla="*/ 763 h 1117"/>
                  <a:gd name="T8" fmla="*/ 234 w 579"/>
                  <a:gd name="T9" fmla="*/ 739 h 1117"/>
                  <a:gd name="T10" fmla="*/ 344 w 579"/>
                  <a:gd name="T11" fmla="*/ 1055 h 1117"/>
                  <a:gd name="T12" fmla="*/ 579 w 579"/>
                  <a:gd name="T13" fmla="*/ 111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4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>
                  <a:gd name="T0" fmla="*/ 1118 w 2471"/>
                  <a:gd name="T1" fmla="*/ 0 h 2396"/>
                  <a:gd name="T2" fmla="*/ 1179 w 2471"/>
                  <a:gd name="T3" fmla="*/ 225 h 2396"/>
                  <a:gd name="T4" fmla="*/ 1393 w 2471"/>
                  <a:gd name="T5" fmla="*/ 339 h 2396"/>
                  <a:gd name="T6" fmla="*/ 1404 w 2471"/>
                  <a:gd name="T7" fmla="*/ 548 h 2396"/>
                  <a:gd name="T8" fmla="*/ 1342 w 2471"/>
                  <a:gd name="T9" fmla="*/ 732 h 2396"/>
                  <a:gd name="T10" fmla="*/ 1434 w 2471"/>
                  <a:gd name="T11" fmla="*/ 925 h 2396"/>
                  <a:gd name="T12" fmla="*/ 1455 w 2471"/>
                  <a:gd name="T13" fmla="*/ 1109 h 2396"/>
                  <a:gd name="T14" fmla="*/ 1311 w 2471"/>
                  <a:gd name="T15" fmla="*/ 1142 h 2396"/>
                  <a:gd name="T16" fmla="*/ 926 w 2471"/>
                  <a:gd name="T17" fmla="*/ 1384 h 2396"/>
                  <a:gd name="T18" fmla="*/ 975 w 2471"/>
                  <a:gd name="T19" fmla="*/ 1456 h 2396"/>
                  <a:gd name="T20" fmla="*/ 956 w 2471"/>
                  <a:gd name="T21" fmla="*/ 1624 h 2396"/>
                  <a:gd name="T22" fmla="*/ 782 w 2471"/>
                  <a:gd name="T23" fmla="*/ 1817 h 2396"/>
                  <a:gd name="T24" fmla="*/ 539 w 2471"/>
                  <a:gd name="T25" fmla="*/ 1978 h 2396"/>
                  <a:gd name="T26" fmla="*/ 152 w 2471"/>
                  <a:gd name="T27" fmla="*/ 2026 h 2396"/>
                  <a:gd name="T28" fmla="*/ 19 w 2471"/>
                  <a:gd name="T29" fmla="*/ 2251 h 2396"/>
                  <a:gd name="T30" fmla="*/ 0 w 2471"/>
                  <a:gd name="T31" fmla="*/ 2396 h 2396"/>
                  <a:gd name="T32" fmla="*/ 213 w 2471"/>
                  <a:gd name="T33" fmla="*/ 2179 h 2396"/>
                  <a:gd name="T34" fmla="*/ 629 w 2471"/>
                  <a:gd name="T35" fmla="*/ 2090 h 2396"/>
                  <a:gd name="T36" fmla="*/ 894 w 2471"/>
                  <a:gd name="T37" fmla="*/ 1906 h 2396"/>
                  <a:gd name="T38" fmla="*/ 1230 w 2471"/>
                  <a:gd name="T39" fmla="*/ 1986 h 2396"/>
                  <a:gd name="T40" fmla="*/ 1668 w 2471"/>
                  <a:gd name="T41" fmla="*/ 1906 h 2396"/>
                  <a:gd name="T42" fmla="*/ 1983 w 2471"/>
                  <a:gd name="T43" fmla="*/ 1745 h 2396"/>
                  <a:gd name="T44" fmla="*/ 2014 w 2471"/>
                  <a:gd name="T45" fmla="*/ 1600 h 2396"/>
                  <a:gd name="T46" fmla="*/ 2237 w 2471"/>
                  <a:gd name="T47" fmla="*/ 1496 h 2396"/>
                  <a:gd name="T48" fmla="*/ 2359 w 2471"/>
                  <a:gd name="T49" fmla="*/ 1552 h 2396"/>
                  <a:gd name="T50" fmla="*/ 2471 w 2471"/>
                  <a:gd name="T51" fmla="*/ 1479 h 2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5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>
                  <a:gd name="T0" fmla="*/ 620 w 1399"/>
                  <a:gd name="T1" fmla="*/ 155 h 1349"/>
                  <a:gd name="T2" fmla="*/ 421 w 1399"/>
                  <a:gd name="T3" fmla="*/ 155 h 1349"/>
                  <a:gd name="T4" fmla="*/ 205 w 1399"/>
                  <a:gd name="T5" fmla="*/ 507 h 1349"/>
                  <a:gd name="T6" fmla="*/ 0 w 1399"/>
                  <a:gd name="T7" fmla="*/ 673 h 1349"/>
                  <a:gd name="T8" fmla="*/ 487 w 1399"/>
                  <a:gd name="T9" fmla="*/ 783 h 1349"/>
                  <a:gd name="T10" fmla="*/ 425 w 1399"/>
                  <a:gd name="T11" fmla="*/ 1009 h 1349"/>
                  <a:gd name="T12" fmla="*/ 617 w 1399"/>
                  <a:gd name="T13" fmla="*/ 1086 h 1349"/>
                  <a:gd name="T14" fmla="*/ 498 w 1399"/>
                  <a:gd name="T15" fmla="*/ 1349 h 1349"/>
                  <a:gd name="T16" fmla="*/ 961 w 1399"/>
                  <a:gd name="T17" fmla="*/ 1035 h 1349"/>
                  <a:gd name="T18" fmla="*/ 926 w 1399"/>
                  <a:gd name="T19" fmla="*/ 776 h 1349"/>
                  <a:gd name="T20" fmla="*/ 1181 w 1399"/>
                  <a:gd name="T21" fmla="*/ 749 h 1349"/>
                  <a:gd name="T22" fmla="*/ 1399 w 1399"/>
                  <a:gd name="T23" fmla="*/ 601 h 1349"/>
                  <a:gd name="T24" fmla="*/ 1315 w 1399"/>
                  <a:gd name="T25" fmla="*/ 416 h 1349"/>
                  <a:gd name="T26" fmla="*/ 1341 w 1399"/>
                  <a:gd name="T27" fmla="*/ 196 h 1349"/>
                  <a:gd name="T28" fmla="*/ 1171 w 1399"/>
                  <a:gd name="T29" fmla="*/ 164 h 1349"/>
                  <a:gd name="T30" fmla="*/ 928 w 1399"/>
                  <a:gd name="T31" fmla="*/ 0 h 1349"/>
                  <a:gd name="T32" fmla="*/ 620 w 1399"/>
                  <a:gd name="T33" fmla="*/ 155 h 1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6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>
                  <a:gd name="T0" fmla="*/ 719 w 1256"/>
                  <a:gd name="T1" fmla="*/ 183 h 810"/>
                  <a:gd name="T2" fmla="*/ 760 w 1256"/>
                  <a:gd name="T3" fmla="*/ 33 h 810"/>
                  <a:gd name="T4" fmla="*/ 884 w 1256"/>
                  <a:gd name="T5" fmla="*/ 0 h 810"/>
                  <a:gd name="T6" fmla="*/ 983 w 1256"/>
                  <a:gd name="T7" fmla="*/ 78 h 810"/>
                  <a:gd name="T8" fmla="*/ 1082 w 1256"/>
                  <a:gd name="T9" fmla="*/ 248 h 810"/>
                  <a:gd name="T10" fmla="*/ 1256 w 1256"/>
                  <a:gd name="T11" fmla="*/ 229 h 810"/>
                  <a:gd name="T12" fmla="*/ 1248 w 1256"/>
                  <a:gd name="T13" fmla="*/ 359 h 810"/>
                  <a:gd name="T14" fmla="*/ 1016 w 1256"/>
                  <a:gd name="T15" fmla="*/ 431 h 810"/>
                  <a:gd name="T16" fmla="*/ 879 w 1256"/>
                  <a:gd name="T17" fmla="*/ 417 h 810"/>
                  <a:gd name="T18" fmla="*/ 719 w 1256"/>
                  <a:gd name="T19" fmla="*/ 481 h 810"/>
                  <a:gd name="T20" fmla="*/ 591 w 1256"/>
                  <a:gd name="T21" fmla="*/ 633 h 810"/>
                  <a:gd name="T22" fmla="*/ 423 w 1256"/>
                  <a:gd name="T23" fmla="*/ 537 h 810"/>
                  <a:gd name="T24" fmla="*/ 256 w 1256"/>
                  <a:gd name="T25" fmla="*/ 810 h 810"/>
                  <a:gd name="T26" fmla="*/ 66 w 1256"/>
                  <a:gd name="T27" fmla="*/ 764 h 810"/>
                  <a:gd name="T28" fmla="*/ 0 w 1256"/>
                  <a:gd name="T29" fmla="*/ 601 h 810"/>
                  <a:gd name="T30" fmla="*/ 157 w 1256"/>
                  <a:gd name="T31" fmla="*/ 483 h 810"/>
                  <a:gd name="T32" fmla="*/ 248 w 1256"/>
                  <a:gd name="T33" fmla="*/ 281 h 810"/>
                  <a:gd name="T34" fmla="*/ 438 w 1256"/>
                  <a:gd name="T35" fmla="*/ 150 h 810"/>
                  <a:gd name="T36" fmla="*/ 719 w 1256"/>
                  <a:gd name="T37" fmla="*/ 189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7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>
                  <a:gd name="T0" fmla="*/ 2838 w 2848"/>
                  <a:gd name="T1" fmla="*/ 16 h 788"/>
                  <a:gd name="T2" fmla="*/ 2493 w 2848"/>
                  <a:gd name="T3" fmla="*/ 0 h 788"/>
                  <a:gd name="T4" fmla="*/ 2278 w 2848"/>
                  <a:gd name="T5" fmla="*/ 81 h 788"/>
                  <a:gd name="T6" fmla="*/ 1936 w 2848"/>
                  <a:gd name="T7" fmla="*/ 44 h 788"/>
                  <a:gd name="T8" fmla="*/ 1739 w 2848"/>
                  <a:gd name="T9" fmla="*/ 354 h 788"/>
                  <a:gd name="T10" fmla="*/ 1600 w 2848"/>
                  <a:gd name="T11" fmla="*/ 212 h 788"/>
                  <a:gd name="T12" fmla="*/ 1352 w 2848"/>
                  <a:gd name="T13" fmla="*/ 308 h 788"/>
                  <a:gd name="T14" fmla="*/ 1445 w 2848"/>
                  <a:gd name="T15" fmla="*/ 515 h 788"/>
                  <a:gd name="T16" fmla="*/ 1072 w 2848"/>
                  <a:gd name="T17" fmla="*/ 412 h 788"/>
                  <a:gd name="T18" fmla="*/ 888 w 2848"/>
                  <a:gd name="T19" fmla="*/ 540 h 788"/>
                  <a:gd name="T20" fmla="*/ 0 w 2848"/>
                  <a:gd name="T21" fmla="*/ 660 h 788"/>
                  <a:gd name="T22" fmla="*/ 288 w 2848"/>
                  <a:gd name="T23" fmla="*/ 788 h 788"/>
                  <a:gd name="T24" fmla="*/ 1040 w 2848"/>
                  <a:gd name="T25" fmla="*/ 676 h 788"/>
                  <a:gd name="T26" fmla="*/ 1272 w 2848"/>
                  <a:gd name="T27" fmla="*/ 748 h 788"/>
                  <a:gd name="T28" fmla="*/ 2096 w 2848"/>
                  <a:gd name="T29" fmla="*/ 691 h 788"/>
                  <a:gd name="T30" fmla="*/ 2320 w 2848"/>
                  <a:gd name="T31" fmla="*/ 748 h 788"/>
                  <a:gd name="T32" fmla="*/ 2456 w 2848"/>
                  <a:gd name="T33" fmla="*/ 596 h 788"/>
                  <a:gd name="T34" fmla="*/ 2712 w 2848"/>
                  <a:gd name="T35" fmla="*/ 716 h 788"/>
                  <a:gd name="T36" fmla="*/ 2716 w 2848"/>
                  <a:gd name="T37" fmla="*/ 339 h 788"/>
                  <a:gd name="T38" fmla="*/ 2848 w 2848"/>
                  <a:gd name="T39" fmla="*/ 258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8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>
                  <a:gd name="T0" fmla="*/ 0 w 319"/>
                  <a:gd name="T1" fmla="*/ 0 h 854"/>
                  <a:gd name="T2" fmla="*/ 106 w 319"/>
                  <a:gd name="T3" fmla="*/ 313 h 854"/>
                  <a:gd name="T4" fmla="*/ 106 w 319"/>
                  <a:gd name="T5" fmla="*/ 634 h 854"/>
                  <a:gd name="T6" fmla="*/ 268 w 319"/>
                  <a:gd name="T7" fmla="*/ 854 h 854"/>
                  <a:gd name="T8" fmla="*/ 278 w 319"/>
                  <a:gd name="T9" fmla="*/ 577 h 854"/>
                  <a:gd name="T10" fmla="*/ 238 w 319"/>
                  <a:gd name="T11" fmla="*/ 400 h 854"/>
                  <a:gd name="T12" fmla="*/ 319 w 319"/>
                  <a:gd name="T13" fmla="*/ 240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999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>
                  <a:gd name="T0" fmla="*/ 504 w 646"/>
                  <a:gd name="T1" fmla="*/ 0 h 392"/>
                  <a:gd name="T2" fmla="*/ 320 w 646"/>
                  <a:gd name="T3" fmla="*/ 61 h 392"/>
                  <a:gd name="T4" fmla="*/ 238 w 646"/>
                  <a:gd name="T5" fmla="*/ 109 h 392"/>
                  <a:gd name="T6" fmla="*/ 144 w 646"/>
                  <a:gd name="T7" fmla="*/ 216 h 392"/>
                  <a:gd name="T8" fmla="*/ 0 w 646"/>
                  <a:gd name="T9" fmla="*/ 392 h 392"/>
                  <a:gd name="T10" fmla="*/ 360 w 646"/>
                  <a:gd name="T11" fmla="*/ 263 h 392"/>
                  <a:gd name="T12" fmla="*/ 432 w 646"/>
                  <a:gd name="T13" fmla="*/ 182 h 392"/>
                  <a:gd name="T14" fmla="*/ 646 w 646"/>
                  <a:gd name="T15" fmla="*/ 142 h 392"/>
                  <a:gd name="T16" fmla="*/ 504 w 646"/>
                  <a:gd name="T17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0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>
                  <a:gd name="T0" fmla="*/ 0 w 2736"/>
                  <a:gd name="T1" fmla="*/ 0 h 1920"/>
                  <a:gd name="T2" fmla="*/ 96 w 2736"/>
                  <a:gd name="T3" fmla="*/ 336 h 1920"/>
                  <a:gd name="T4" fmla="*/ 384 w 2736"/>
                  <a:gd name="T5" fmla="*/ 384 h 1920"/>
                  <a:gd name="T6" fmla="*/ 576 w 2736"/>
                  <a:gd name="T7" fmla="*/ 720 h 1920"/>
                  <a:gd name="T8" fmla="*/ 528 w 2736"/>
                  <a:gd name="T9" fmla="*/ 960 h 1920"/>
                  <a:gd name="T10" fmla="*/ 672 w 2736"/>
                  <a:gd name="T11" fmla="*/ 1104 h 1920"/>
                  <a:gd name="T12" fmla="*/ 576 w 2736"/>
                  <a:gd name="T13" fmla="*/ 1392 h 1920"/>
                  <a:gd name="T14" fmla="*/ 624 w 2736"/>
                  <a:gd name="T15" fmla="*/ 1632 h 1920"/>
                  <a:gd name="T16" fmla="*/ 1488 w 2736"/>
                  <a:gd name="T17" fmla="*/ 1872 h 1920"/>
                  <a:gd name="T18" fmla="*/ 1680 w 2736"/>
                  <a:gd name="T19" fmla="*/ 1728 h 1920"/>
                  <a:gd name="T20" fmla="*/ 2208 w 2736"/>
                  <a:gd name="T21" fmla="*/ 1728 h 1920"/>
                  <a:gd name="T22" fmla="*/ 2304 w 2736"/>
                  <a:gd name="T23" fmla="*/ 1632 h 1920"/>
                  <a:gd name="T24" fmla="*/ 2736 w 2736"/>
                  <a:gd name="T25" fmla="*/ 1872 h 1920"/>
                  <a:gd name="T26" fmla="*/ 2640 w 2736"/>
                  <a:gd name="T27" fmla="*/ 1920 h 1920"/>
                  <a:gd name="T28" fmla="*/ 2304 w 2736"/>
                  <a:gd name="T29" fmla="*/ 1824 h 1920"/>
                  <a:gd name="T30" fmla="*/ 2160 w 2736"/>
                  <a:gd name="T31" fmla="*/ 1872 h 1920"/>
                  <a:gd name="T32" fmla="*/ 1632 w 2736"/>
                  <a:gd name="T33" fmla="*/ 1920 h 1920"/>
                  <a:gd name="T34" fmla="*/ 1440 w 2736"/>
                  <a:gd name="T35" fmla="*/ 1920 h 1920"/>
                  <a:gd name="T36" fmla="*/ 480 w 2736"/>
                  <a:gd name="T37" fmla="*/ 1824 h 1920"/>
                  <a:gd name="T38" fmla="*/ 192 w 2736"/>
                  <a:gd name="T39" fmla="*/ 1872 h 1920"/>
                  <a:gd name="T40" fmla="*/ 96 w 2736"/>
                  <a:gd name="T41" fmla="*/ 1680 h 1920"/>
                  <a:gd name="T42" fmla="*/ 288 w 2736"/>
                  <a:gd name="T43" fmla="*/ 1440 h 1920"/>
                  <a:gd name="T44" fmla="*/ 336 w 2736"/>
                  <a:gd name="T45" fmla="*/ 1104 h 1920"/>
                  <a:gd name="T46" fmla="*/ 144 w 2736"/>
                  <a:gd name="T47" fmla="*/ 864 h 1920"/>
                  <a:gd name="T48" fmla="*/ 240 w 2736"/>
                  <a:gd name="T49" fmla="*/ 624 h 1920"/>
                  <a:gd name="T50" fmla="*/ 48 w 2736"/>
                  <a:gd name="T51" fmla="*/ 528 h 1920"/>
                  <a:gd name="T52" fmla="*/ 0 w 2736"/>
                  <a:gd name="T53" fmla="*/ 0 h 1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1"/>
                        </a:gs>
                      </a:gsLst>
                      <a:lin ang="1890000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001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42002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3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4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5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6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7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8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09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0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1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2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3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4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5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6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7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8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19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0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1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2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3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4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5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6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7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8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29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0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1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2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3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4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5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6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7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8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39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0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1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2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3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4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5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6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7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8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49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0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1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2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3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4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5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6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7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8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59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0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1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2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3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4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5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>
                  <a:gd name="T0" fmla="*/ 0 w 180"/>
                  <a:gd name="T1" fmla="*/ 144 h 151"/>
                  <a:gd name="T2" fmla="*/ 28 w 180"/>
                  <a:gd name="T3" fmla="*/ 147 h 151"/>
                  <a:gd name="T4" fmla="*/ 64 w 180"/>
                  <a:gd name="T5" fmla="*/ 46 h 151"/>
                  <a:gd name="T6" fmla="*/ 94 w 180"/>
                  <a:gd name="T7" fmla="*/ 151 h 151"/>
                  <a:gd name="T8" fmla="*/ 129 w 180"/>
                  <a:gd name="T9" fmla="*/ 151 h 151"/>
                  <a:gd name="T10" fmla="*/ 180 w 180"/>
                  <a:gd name="T11" fmla="*/ 9 h 151"/>
                  <a:gd name="T12" fmla="*/ 148 w 180"/>
                  <a:gd name="T13" fmla="*/ 10 h 151"/>
                  <a:gd name="T14" fmla="*/ 112 w 180"/>
                  <a:gd name="T15" fmla="*/ 112 h 151"/>
                  <a:gd name="T16" fmla="*/ 79 w 180"/>
                  <a:gd name="T17" fmla="*/ 0 h 151"/>
                  <a:gd name="T18" fmla="*/ 48 w 180"/>
                  <a:gd name="T19" fmla="*/ 0 h 151"/>
                  <a:gd name="T20" fmla="*/ 0 w 180"/>
                  <a:gd name="T21" fmla="*/ 144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6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7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8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69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0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1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2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3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4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5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6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7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8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79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0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1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2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3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4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5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6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7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8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89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0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1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2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3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4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5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6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7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8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099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0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1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2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3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4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5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6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7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8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09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0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1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2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3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4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5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6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7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8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19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0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1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2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>
                  <a:gd name="T0" fmla="*/ 168 w 204"/>
                  <a:gd name="T1" fmla="*/ 120 h 120"/>
                  <a:gd name="T2" fmla="*/ 204 w 204"/>
                  <a:gd name="T3" fmla="*/ 12 h 120"/>
                  <a:gd name="T4" fmla="*/ 42 w 204"/>
                  <a:gd name="T5" fmla="*/ 0 h 120"/>
                  <a:gd name="T6" fmla="*/ 0 w 204"/>
                  <a:gd name="T7" fmla="*/ 108 h 120"/>
                  <a:gd name="T8" fmla="*/ 30 w 204"/>
                  <a:gd name="T9" fmla="*/ 114 h 120"/>
                  <a:gd name="T10" fmla="*/ 60 w 204"/>
                  <a:gd name="T11" fmla="*/ 30 h 120"/>
                  <a:gd name="T12" fmla="*/ 102 w 204"/>
                  <a:gd name="T13" fmla="*/ 36 h 120"/>
                  <a:gd name="T14" fmla="*/ 78 w 204"/>
                  <a:gd name="T15" fmla="*/ 108 h 120"/>
                  <a:gd name="T16" fmla="*/ 102 w 204"/>
                  <a:gd name="T17" fmla="*/ 108 h 120"/>
                  <a:gd name="T18" fmla="*/ 132 w 204"/>
                  <a:gd name="T19" fmla="*/ 36 h 120"/>
                  <a:gd name="T20" fmla="*/ 162 w 204"/>
                  <a:gd name="T21" fmla="*/ 36 h 120"/>
                  <a:gd name="T22" fmla="*/ 138 w 204"/>
                  <a:gd name="T23" fmla="*/ 114 h 120"/>
                  <a:gd name="T24" fmla="*/ 168 w 204"/>
                  <a:gd name="T25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3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>
                  <a:gd name="T0" fmla="*/ 66 w 90"/>
                  <a:gd name="T1" fmla="*/ 36 h 78"/>
                  <a:gd name="T2" fmla="*/ 66 w 90"/>
                  <a:gd name="T3" fmla="*/ 36 h 78"/>
                  <a:gd name="T4" fmla="*/ 18 w 90"/>
                  <a:gd name="T5" fmla="*/ 24 h 78"/>
                  <a:gd name="T6" fmla="*/ 0 w 90"/>
                  <a:gd name="T7" fmla="*/ 30 h 78"/>
                  <a:gd name="T8" fmla="*/ 36 w 90"/>
                  <a:gd name="T9" fmla="*/ 78 h 78"/>
                  <a:gd name="T10" fmla="*/ 48 w 90"/>
                  <a:gd name="T11" fmla="*/ 72 h 78"/>
                  <a:gd name="T12" fmla="*/ 24 w 90"/>
                  <a:gd name="T13" fmla="*/ 36 h 78"/>
                  <a:gd name="T14" fmla="*/ 24 w 90"/>
                  <a:gd name="T15" fmla="*/ 36 h 78"/>
                  <a:gd name="T16" fmla="*/ 72 w 90"/>
                  <a:gd name="T17" fmla="*/ 54 h 78"/>
                  <a:gd name="T18" fmla="*/ 90 w 90"/>
                  <a:gd name="T19" fmla="*/ 42 h 78"/>
                  <a:gd name="T20" fmla="*/ 54 w 90"/>
                  <a:gd name="T21" fmla="*/ 0 h 78"/>
                  <a:gd name="T22" fmla="*/ 42 w 90"/>
                  <a:gd name="T23" fmla="*/ 6 h 78"/>
                  <a:gd name="T24" fmla="*/ 66 w 90"/>
                  <a:gd name="T25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4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>
                  <a:gd name="T0" fmla="*/ 54 w 101"/>
                  <a:gd name="T1" fmla="*/ 89 h 89"/>
                  <a:gd name="T2" fmla="*/ 65 w 101"/>
                  <a:gd name="T3" fmla="*/ 83 h 89"/>
                  <a:gd name="T4" fmla="*/ 48 w 101"/>
                  <a:gd name="T5" fmla="*/ 35 h 89"/>
                  <a:gd name="T6" fmla="*/ 89 w 101"/>
                  <a:gd name="T7" fmla="*/ 65 h 89"/>
                  <a:gd name="T8" fmla="*/ 101 w 101"/>
                  <a:gd name="T9" fmla="*/ 59 h 89"/>
                  <a:gd name="T10" fmla="*/ 83 w 101"/>
                  <a:gd name="T11" fmla="*/ 0 h 89"/>
                  <a:gd name="T12" fmla="*/ 71 w 101"/>
                  <a:gd name="T13" fmla="*/ 12 h 89"/>
                  <a:gd name="T14" fmla="*/ 83 w 101"/>
                  <a:gd name="T15" fmla="*/ 41 h 89"/>
                  <a:gd name="T16" fmla="*/ 48 w 101"/>
                  <a:gd name="T17" fmla="*/ 23 h 89"/>
                  <a:gd name="T18" fmla="*/ 36 w 101"/>
                  <a:gd name="T19" fmla="*/ 29 h 89"/>
                  <a:gd name="T20" fmla="*/ 45 w 101"/>
                  <a:gd name="T21" fmla="*/ 68 h 89"/>
                  <a:gd name="T22" fmla="*/ 18 w 101"/>
                  <a:gd name="T23" fmla="*/ 41 h 89"/>
                  <a:gd name="T24" fmla="*/ 0 w 101"/>
                  <a:gd name="T25" fmla="*/ 53 h 89"/>
                  <a:gd name="T26" fmla="*/ 54 w 101"/>
                  <a:gd name="T27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5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>
                  <a:gd name="T0" fmla="*/ 36 w 83"/>
                  <a:gd name="T1" fmla="*/ 78 h 78"/>
                  <a:gd name="T2" fmla="*/ 83 w 83"/>
                  <a:gd name="T3" fmla="*/ 48 h 78"/>
                  <a:gd name="T4" fmla="*/ 54 w 83"/>
                  <a:gd name="T5" fmla="*/ 0 h 78"/>
                  <a:gd name="T6" fmla="*/ 0 w 83"/>
                  <a:gd name="T7" fmla="*/ 30 h 78"/>
                  <a:gd name="T8" fmla="*/ 6 w 83"/>
                  <a:gd name="T9" fmla="*/ 36 h 78"/>
                  <a:gd name="T10" fmla="*/ 42 w 83"/>
                  <a:gd name="T11" fmla="*/ 18 h 78"/>
                  <a:gd name="T12" fmla="*/ 54 w 83"/>
                  <a:gd name="T13" fmla="*/ 30 h 78"/>
                  <a:gd name="T14" fmla="*/ 24 w 83"/>
                  <a:gd name="T15" fmla="*/ 48 h 78"/>
                  <a:gd name="T16" fmla="*/ 30 w 83"/>
                  <a:gd name="T17" fmla="*/ 54 h 78"/>
                  <a:gd name="T18" fmla="*/ 60 w 83"/>
                  <a:gd name="T19" fmla="*/ 36 h 78"/>
                  <a:gd name="T20" fmla="*/ 66 w 83"/>
                  <a:gd name="T21" fmla="*/ 48 h 78"/>
                  <a:gd name="T22" fmla="*/ 30 w 83"/>
                  <a:gd name="T23" fmla="*/ 66 h 78"/>
                  <a:gd name="T24" fmla="*/ 36 w 83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6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>
                  <a:gd name="T0" fmla="*/ 90 w 90"/>
                  <a:gd name="T1" fmla="*/ 30 h 72"/>
                  <a:gd name="T2" fmla="*/ 66 w 90"/>
                  <a:gd name="T3" fmla="*/ 0 h 72"/>
                  <a:gd name="T4" fmla="*/ 0 w 90"/>
                  <a:gd name="T5" fmla="*/ 36 h 72"/>
                  <a:gd name="T6" fmla="*/ 24 w 90"/>
                  <a:gd name="T7" fmla="*/ 72 h 72"/>
                  <a:gd name="T8" fmla="*/ 36 w 90"/>
                  <a:gd name="T9" fmla="*/ 66 h 72"/>
                  <a:gd name="T10" fmla="*/ 18 w 90"/>
                  <a:gd name="T11" fmla="*/ 42 h 72"/>
                  <a:gd name="T12" fmla="*/ 36 w 90"/>
                  <a:gd name="T13" fmla="*/ 30 h 72"/>
                  <a:gd name="T14" fmla="*/ 54 w 90"/>
                  <a:gd name="T15" fmla="*/ 54 h 72"/>
                  <a:gd name="T16" fmla="*/ 60 w 90"/>
                  <a:gd name="T17" fmla="*/ 48 h 72"/>
                  <a:gd name="T18" fmla="*/ 48 w 90"/>
                  <a:gd name="T19" fmla="*/ 24 h 72"/>
                  <a:gd name="T20" fmla="*/ 60 w 90"/>
                  <a:gd name="T21" fmla="*/ 12 h 72"/>
                  <a:gd name="T22" fmla="*/ 78 w 90"/>
                  <a:gd name="T23" fmla="*/ 42 h 72"/>
                  <a:gd name="T24" fmla="*/ 90 w 90"/>
                  <a:gd name="T2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7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>
                  <a:gd name="T0" fmla="*/ 42 w 90"/>
                  <a:gd name="T1" fmla="*/ 60 h 84"/>
                  <a:gd name="T2" fmla="*/ 42 w 90"/>
                  <a:gd name="T3" fmla="*/ 60 h 84"/>
                  <a:gd name="T4" fmla="*/ 72 w 90"/>
                  <a:gd name="T5" fmla="*/ 12 h 84"/>
                  <a:gd name="T6" fmla="*/ 66 w 90"/>
                  <a:gd name="T7" fmla="*/ 0 h 84"/>
                  <a:gd name="T8" fmla="*/ 0 w 90"/>
                  <a:gd name="T9" fmla="*/ 42 h 84"/>
                  <a:gd name="T10" fmla="*/ 6 w 90"/>
                  <a:gd name="T11" fmla="*/ 54 h 84"/>
                  <a:gd name="T12" fmla="*/ 54 w 90"/>
                  <a:gd name="T13" fmla="*/ 24 h 84"/>
                  <a:gd name="T14" fmla="*/ 54 w 90"/>
                  <a:gd name="T15" fmla="*/ 24 h 84"/>
                  <a:gd name="T16" fmla="*/ 18 w 90"/>
                  <a:gd name="T17" fmla="*/ 72 h 84"/>
                  <a:gd name="T18" fmla="*/ 24 w 90"/>
                  <a:gd name="T19" fmla="*/ 84 h 84"/>
                  <a:gd name="T20" fmla="*/ 90 w 90"/>
                  <a:gd name="T21" fmla="*/ 42 h 84"/>
                  <a:gd name="T22" fmla="*/ 84 w 90"/>
                  <a:gd name="T23" fmla="*/ 30 h 84"/>
                  <a:gd name="T24" fmla="*/ 42 w 90"/>
                  <a:gd name="T25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8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6 w 6"/>
                  <a:gd name="T3" fmla="*/ 0 h 12"/>
                  <a:gd name="T4" fmla="*/ 0 w 6"/>
                  <a:gd name="T5" fmla="*/ 0 h 12"/>
                  <a:gd name="T6" fmla="*/ 0 w 6"/>
                  <a:gd name="T7" fmla="*/ 0 h 12"/>
                  <a:gd name="T8" fmla="*/ 0 w 6"/>
                  <a:gd name="T9" fmla="*/ 12 h 12"/>
                  <a:gd name="T10" fmla="*/ 6 w 6"/>
                  <a:gd name="T11" fmla="*/ 0 h 12"/>
                  <a:gd name="T12" fmla="*/ 6 w 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29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>
                  <a:gd name="T0" fmla="*/ 18 w 30"/>
                  <a:gd name="T1" fmla="*/ 48 h 48"/>
                  <a:gd name="T2" fmla="*/ 18 w 30"/>
                  <a:gd name="T3" fmla="*/ 48 h 48"/>
                  <a:gd name="T4" fmla="*/ 30 w 30"/>
                  <a:gd name="T5" fmla="*/ 42 h 48"/>
                  <a:gd name="T6" fmla="*/ 0 w 30"/>
                  <a:gd name="T7" fmla="*/ 0 h 48"/>
                  <a:gd name="T8" fmla="*/ 0 w 30"/>
                  <a:gd name="T9" fmla="*/ 24 h 48"/>
                  <a:gd name="T10" fmla="*/ 18 w 30"/>
                  <a:gd name="T11" fmla="*/ 48 h 48"/>
                  <a:gd name="T12" fmla="*/ 18 w 30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0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>
                  <a:gd name="T0" fmla="*/ 36 w 36"/>
                  <a:gd name="T1" fmla="*/ 0 h 66"/>
                  <a:gd name="T2" fmla="*/ 24 w 36"/>
                  <a:gd name="T3" fmla="*/ 0 h 66"/>
                  <a:gd name="T4" fmla="*/ 24 w 36"/>
                  <a:gd name="T5" fmla="*/ 0 h 66"/>
                  <a:gd name="T6" fmla="*/ 0 w 36"/>
                  <a:gd name="T7" fmla="*/ 36 h 66"/>
                  <a:gd name="T8" fmla="*/ 0 w 36"/>
                  <a:gd name="T9" fmla="*/ 66 h 66"/>
                  <a:gd name="T10" fmla="*/ 36 w 36"/>
                  <a:gd name="T11" fmla="*/ 0 h 66"/>
                  <a:gd name="T12" fmla="*/ 36 w 36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1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2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3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4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>
                  <a:gd name="T0" fmla="*/ 0 w 144"/>
                  <a:gd name="T1" fmla="*/ 102 h 154"/>
                  <a:gd name="T2" fmla="*/ 59 w 144"/>
                  <a:gd name="T3" fmla="*/ 154 h 154"/>
                  <a:gd name="T4" fmla="*/ 117 w 144"/>
                  <a:gd name="T5" fmla="*/ 120 h 154"/>
                  <a:gd name="T6" fmla="*/ 62 w 144"/>
                  <a:gd name="T7" fmla="*/ 55 h 154"/>
                  <a:gd name="T8" fmla="*/ 104 w 144"/>
                  <a:gd name="T9" fmla="*/ 34 h 154"/>
                  <a:gd name="T10" fmla="*/ 117 w 144"/>
                  <a:gd name="T11" fmla="*/ 53 h 154"/>
                  <a:gd name="T12" fmla="*/ 141 w 144"/>
                  <a:gd name="T13" fmla="*/ 47 h 154"/>
                  <a:gd name="T14" fmla="*/ 97 w 144"/>
                  <a:gd name="T15" fmla="*/ 2 h 154"/>
                  <a:gd name="T16" fmla="*/ 36 w 144"/>
                  <a:gd name="T17" fmla="*/ 33 h 154"/>
                  <a:gd name="T18" fmla="*/ 90 w 144"/>
                  <a:gd name="T19" fmla="*/ 107 h 154"/>
                  <a:gd name="T20" fmla="*/ 28 w 144"/>
                  <a:gd name="T21" fmla="*/ 101 h 154"/>
                  <a:gd name="T22" fmla="*/ 0 w 144"/>
                  <a:gd name="T23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5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>
                  <a:gd name="T0" fmla="*/ 0 w 348"/>
                  <a:gd name="T1" fmla="*/ 0 h 1272"/>
                  <a:gd name="T2" fmla="*/ 287 w 348"/>
                  <a:gd name="T3" fmla="*/ 582 h 1272"/>
                  <a:gd name="T4" fmla="*/ 348 w 348"/>
                  <a:gd name="T5" fmla="*/ 1272 h 1272"/>
                  <a:gd name="T6" fmla="*/ 54 w 348"/>
                  <a:gd name="T7" fmla="*/ 676 h 1272"/>
                  <a:gd name="T8" fmla="*/ 0 w 348"/>
                  <a:gd name="T9" fmla="*/ 0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136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2137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7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42138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8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2139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2140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3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D75BA4A9-BD04-411C-A97E-8EC7F4057670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  <p:sp>
        <p:nvSpPr>
          <p:cNvPr id="42141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7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415876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51203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04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G0" fmla="+- 1000 0 0"/>
                <a:gd name="G1" fmla="+- 1000 0 0"/>
                <a:gd name="G2" fmla="+- G0 0 G1"/>
                <a:gd name="G3" fmla="*/ G1 1 2"/>
                <a:gd name="G4" fmla="+- G0 0 G3"/>
                <a:gd name="T0" fmla="*/ 0 w 1000"/>
                <a:gd name="T1" fmla="*/ 0 h 1000"/>
                <a:gd name="T2" fmla="*/ G4 w 1000"/>
                <a:gd name="T3" fmla="*/ G1 h 1000"/>
              </a:gdLst>
              <a:ahLst/>
              <a:cxnLst>
                <a:cxn ang="0">
                  <a:pos x="0" y="0"/>
                </a:cxn>
                <a:cxn ang="0">
                  <a:pos x="6499" y="0"/>
                </a:cxn>
                <a:cxn ang="0">
                  <a:pos x="7000" y="500"/>
                </a:cxn>
                <a:cxn ang="0">
                  <a:pos x="6500" y="1000"/>
                </a:cxn>
                <a:cxn ang="0">
                  <a:pos x="0" y="1000"/>
                </a:cxn>
              </a:cxnLst>
              <a:rect l="T0" t="T1" r="T2" b="T3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1205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7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0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21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55411D91-4FFD-4E45-8830-C6CDD849E03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61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>
    <p:cover dir="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2DBD8A23-0703-4661-8D4E-2A370CD9D69D}" type="slidenum">
              <a:rPr lang="ru-RU" altLang="en-US">
                <a:solidFill>
                  <a:srgbClr val="FFFFFF"/>
                </a:solidFill>
              </a:rPr>
              <a:pPr/>
              <a:t>‹#›</a:t>
            </a:fld>
            <a:endParaRPr lang="ru-R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6659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890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091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0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909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90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F%D0%B8%D1%81%D0%BE%D0%BA_%D0%90%D0%AD%D0%A1_%D0%BC%D0%B8%D1%80%D0%B0" TargetMode="External"/><Relationship Id="rId7" Type="http://schemas.openxmlformats.org/officeDocument/2006/relationships/image" Target="../media/image3.jpg"/><Relationship Id="rId2" Type="http://schemas.openxmlformats.org/officeDocument/2006/relationships/hyperlink" Target="https://ru.wikipedia.org/wiki/%D0%AD%D0%BD%D0%B5%D1%80%D0%B3%D0%B5%D1%82%D0%B8%D0%BA%D0%B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90%D1%82%D0%BE%D0%BC%D0%BD%D0%B0%D1%8F_%D1%8D%D0%BD%D0%B5%D1%80%D0%B3%D0%B5%D1%82%D0%B8%D0%BA%D0%B0_%D0%BF%D0%BE_%D1%81%D1%82%D1%80%D0%B0%D0%BD%D0%B0%D0%BC#cite_note-:0-3" TargetMode="External"/><Relationship Id="rId5" Type="http://schemas.openxmlformats.org/officeDocument/2006/relationships/hyperlink" Target="https://ru.wikipedia.org/wiki/%D0%92%D0%B0%D1%82%D1%82" TargetMode="External"/><Relationship Id="rId4" Type="http://schemas.openxmlformats.org/officeDocument/2006/relationships/hyperlink" Target="https://ru.wikipedia.org/wiki/%D0%AF%D0%B4%D0%B5%D1%80%D0%BD%D1%8B%D0%B9_%D1%8D%D0%BD%D0%B5%D1%80%D0%B3%D0%B5%D1%82%D0%B8%D1%87%D0%B5%D1%81%D0%BA%D0%B8%D0%B9_%D1%80%D0%B5%D0%B0%D0%BA%D1%82%D0%BE%D1%8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2" Type="http://schemas.openxmlformats.org/officeDocument/2006/relationships/hyperlink" Target="https://ru.wikipedia.org/wiki/%D0%9A%D0%B8%D1%82%D0%B0%D0%B9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s://ru.wikipedia.org/wiki/%D0%A4%D1%80%D0%B0%D0%BD%D1%86%D0%B8%D1%8F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0%B5%D1%80%D0%BC%D0%B0%D0%BD%D0%B8%D1%8F" TargetMode="External"/><Relationship Id="rId13" Type="http://schemas.openxmlformats.org/officeDocument/2006/relationships/hyperlink" Target="https://ru.wikipedia.org/wiki/%D0%9B%D0%B8%D1%82%D0%B2%D0%B0" TargetMode="External"/><Relationship Id="rId18" Type="http://schemas.openxmlformats.org/officeDocument/2006/relationships/hyperlink" Target="https://ru.wikipedia.org/wiki/%D0%9A%D1%83%D0%B1%D0%B0" TargetMode="External"/><Relationship Id="rId3" Type="http://schemas.openxmlformats.org/officeDocument/2006/relationships/hyperlink" Target="https://ru.wikipedia.org/wiki/%D0%A1%D0%A8%D0%90" TargetMode="External"/><Relationship Id="rId21" Type="http://schemas.openxmlformats.org/officeDocument/2006/relationships/hyperlink" Target="https://ru.wikipedia.org/wiki/%D0%9F%D0%BE%D0%BB%D1%8C%D1%88%D0%B0" TargetMode="External"/><Relationship Id="rId7" Type="http://schemas.openxmlformats.org/officeDocument/2006/relationships/hyperlink" Target="https://ru.wikipedia.org/wiki/%D0%91%D0%B5%D0%BB%D1%8C%D0%B3%D0%B8%D1%8F" TargetMode="External"/><Relationship Id="rId12" Type="http://schemas.openxmlformats.org/officeDocument/2006/relationships/hyperlink" Target="https://ru.wikipedia.org/wiki/%D0%93%D1%80%D1%83%D0%B7%D0%B8%D1%8F" TargetMode="External"/><Relationship Id="rId17" Type="http://schemas.openxmlformats.org/officeDocument/2006/relationships/hyperlink" Target="https://ru.wikipedia.org/wiki/%D0%90%D0%B2%D1%81%D1%82%D1%80%D0%B8%D1%8F" TargetMode="External"/><Relationship Id="rId2" Type="http://schemas.openxmlformats.org/officeDocument/2006/relationships/hyperlink" Target="https://ru.wikipedia.org/wiki/%D0%9E%D1%82%D0%BA%D0%B0%D0%B7_%D0%BE%D1%82_%D1%8F%D0%B4%D0%B5%D1%80%D0%BD%D0%BE%D0%B9_%D1%8D%D0%BD%D0%B5%D1%80%D0%B3%D0%B5%D1%82%D0%B8%D0%BA%D0%B8" TargetMode="External"/><Relationship Id="rId16" Type="http://schemas.openxmlformats.org/officeDocument/2006/relationships/hyperlink" Target="https://ru.wikipedia.org/w/index.php?title=%D0%9C%D0%B8%D0%BD%D0%B8%D1%81%D1%82%D0%B5%D1%80%D1%81%D1%82%D0%B2%D0%BE_%D0%B0%D1%82%D0%BE%D0%BC%D0%BD%D0%BE%D0%B9_%D1%8D%D0%BD%D0%B5%D1%80%D0%B3%D0%B5%D1%82%D0%B8%D0%BA%D0%B8_%D0%A1%D0%A1%D0%A1%D0%A0&amp;action=edit&amp;redlink=1" TargetMode="External"/><Relationship Id="rId20" Type="http://schemas.openxmlformats.org/officeDocument/2006/relationships/hyperlink" Target="https://ru.wikipedia.org/wiki/%D0%9A%D0%9D%D0%94%D0%A0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ru.wikipedia.org/wiki/%D0%98%D1%82%D0%B0%D0%BB%D0%B8%D1%8F" TargetMode="External"/><Relationship Id="rId11" Type="http://schemas.openxmlformats.org/officeDocument/2006/relationships/hyperlink" Target="https://ru.wikipedia.org/wiki/%D0%90%D0%B7%D0%B5%D1%80%D0%B1%D0%B0%D0%B9%D0%B4%D0%B6%D0%B0%D0%BD" TargetMode="External"/><Relationship Id="rId5" Type="http://schemas.openxmlformats.org/officeDocument/2006/relationships/hyperlink" Target="https://ru.wikipedia.org/wiki/%D0%AF%D0%BF%D0%BE%D0%BD%D0%B8%D1%8F" TargetMode="External"/><Relationship Id="rId15" Type="http://schemas.openxmlformats.org/officeDocument/2006/relationships/hyperlink" Target="https://ru.wikipedia.org/wiki/%D0%A0%D0%B0%D1%81%D0%BF%D0%B0%D0%B4_%D0%A1%D0%A1%D0%A1%D0%A0" TargetMode="External"/><Relationship Id="rId10" Type="http://schemas.openxmlformats.org/officeDocument/2006/relationships/hyperlink" Target="https://ru.wikipedia.org/wiki/%D0%A8%D0%B2%D0%B5%D0%B9%D1%86%D0%B0%D1%80%D0%B8%D1%8F" TargetMode="External"/><Relationship Id="rId19" Type="http://schemas.openxmlformats.org/officeDocument/2006/relationships/hyperlink" Target="https://ru.wikipedia.org/wiki/%D0%9B%D0%B8%D0%B2%D0%B8%D1%8F" TargetMode="External"/><Relationship Id="rId4" Type="http://schemas.openxmlformats.org/officeDocument/2006/relationships/hyperlink" Target="https://ru.wikipedia.org/wiki/%D0%A4%D1%80%D0%B0%D0%BD%D1%86%D0%B8%D1%8F" TargetMode="External"/><Relationship Id="rId9" Type="http://schemas.openxmlformats.org/officeDocument/2006/relationships/hyperlink" Target="https://ru.wikipedia.org/wiki/%D0%98%D1%81%D0%BF%D0%B0%D0%BD%D0%B8%D1%8F" TargetMode="External"/><Relationship Id="rId14" Type="http://schemas.openxmlformats.org/officeDocument/2006/relationships/hyperlink" Target="https://ru.wikipedia.org/wiki/%D0%9A%D0%B0%D0%B7%D0%B0%D1%85%D1%81%D1%82%D0%B0%D0%B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27_%D0%B8%D1%8E%D0%BD%D1%8F" TargetMode="External"/><Relationship Id="rId2" Type="http://schemas.openxmlformats.org/officeDocument/2006/relationships/hyperlink" Target="https://ru.wikipedia.org/wiki/%D0%92%D0%B0%D1%82%D1%82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5" Type="http://schemas.openxmlformats.org/officeDocument/2006/relationships/hyperlink" Target="https://ru.wikipedia.org/wiki/%D0%A1%D0%BE%D1%8E%D0%B7_%D0%A1%D0%BE%D0%B2%D0%B5%D1%82%D1%81%D0%BA%D0%B8%D1%85_%D0%A1%D0%BE%D1%86%D0%B8%D0%B0%D0%BB%D0%B8%D1%81%D1%82%D0%B8%D1%87%D0%B5%D1%81%D0%BA%D0%B8%D1%85_%D0%A0%D0%B5%D1%81%D0%BF%D1%83%D0%B1%D0%BB%D0%B8%D0%BA" TargetMode="External"/><Relationship Id="rId4" Type="http://schemas.openxmlformats.org/officeDocument/2006/relationships/hyperlink" Target="https://ru.wikipedia.org/wiki/1954_%D0%B3%D0%BE%D0%B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nbw.ru/analitycs/turbogen.html" TargetMode="External"/><Relationship Id="rId2" Type="http://schemas.openxmlformats.org/officeDocument/2006/relationships/hyperlink" Target="http://www.rubricon.com/partner.asp?aid=%7b67D3DEB3-C528-4962-940C-C04A817F4B92%7d&amp;ext=0" TargetMode="Externa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5" descr="%D0%92%D0%BE%D0%BB%D0%B3%D0%BE%D0%B4%D0%BE%D0%BD%D1%81%D0%BA%D0%B0%D1%8F_%D0%90%D0%AD%D0%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76258"/>
            <a:ext cx="68580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94" name="Rectangle 10"/>
          <p:cNvSpPr>
            <a:spLocks noGrp="1" noChangeArrowheads="1"/>
          </p:cNvSpPr>
          <p:nvPr>
            <p:ph type="title"/>
          </p:nvPr>
        </p:nvSpPr>
        <p:spPr>
          <a:xfrm>
            <a:off x="1223962" y="1125538"/>
            <a:ext cx="6777038" cy="1143000"/>
          </a:xfrm>
        </p:spPr>
        <p:txBody>
          <a:bodyPr/>
          <a:lstStyle/>
          <a:p>
            <a:pPr algn="ctr" eaLnBrk="1" hangingPunct="1"/>
            <a:r>
              <a:rPr lang="ru-RU" sz="3800" b="1" dirty="0">
                <a:solidFill>
                  <a:srgbClr val="CD1603"/>
                </a:solidFill>
              </a:rPr>
              <a:t>Атомные электростанции</a:t>
            </a:r>
            <a:br>
              <a:rPr lang="ru-RU" sz="3800" b="1" dirty="0">
                <a:solidFill>
                  <a:srgbClr val="CD1603"/>
                </a:solidFill>
              </a:rPr>
            </a:br>
            <a:r>
              <a:rPr lang="ru-RU" sz="3800" dirty="0">
                <a:solidFill>
                  <a:srgbClr val="CD1603"/>
                </a:solidFill>
              </a:rPr>
              <a:t> (АЭС)</a:t>
            </a:r>
          </a:p>
        </p:txBody>
      </p:sp>
    </p:spTree>
    <p:extLst>
      <p:ext uri="{BB962C8B-B14F-4D97-AF65-F5344CB8AC3E}">
        <p14:creationId xmlns:p14="http://schemas.microsoft.com/office/powerpoint/2010/main" val="429190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8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3262" y="1129162"/>
            <a:ext cx="74272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История ядерной энергетики охватывает период более полувека, и за это время она уже стала традиционной отраслью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 tooltip="Энергетика"/>
              </a:rPr>
              <a:t>энергетики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В настоящее время 31 страна эксплуатирует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 tooltip="Список АЭС мира"/>
              </a:rPr>
              <a:t>атомные электростанции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По состоянию на начало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года, в мире насчитывается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481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 tooltip="Ядерный энергетический реактор"/>
              </a:rPr>
              <a:t>энергетический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реактор на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197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атомных электростанциях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общей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мощностью 392521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5" tooltip="Ватт"/>
              </a:rPr>
              <a:t>МВт</a:t>
            </a:r>
            <a:r>
              <a:rPr lang="ru-RU" u="sng" baseline="300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]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60 реакторов находились в стадии сооружения. Атомная энергетика </a:t>
            </a:r>
            <a:r>
              <a:rPr lang="ru-RU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обеспечивает </a:t>
            </a:r>
            <a:r>
              <a:rPr lang="ru-RU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11% 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 потребляемой человечеством электроэнергии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110" y="2883492"/>
            <a:ext cx="4533519" cy="37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4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1268" y="3123677"/>
            <a:ext cx="750951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Подавляющее большинство АЭС находится в странах Европы, Северной Америки, Дальневосточной Азии и на территории бывшего СССР, в то время как в Африке их почти нет, а в Австралии и Океании их нет вообще. 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Доля выработки электроэнергии на АЭС в некоторых странах достигает больших значений, так, в 12 странах она превышает 30</a:t>
            </a: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%. С другой стороны, в некоторых странах доля атомной энергетики в энергобалансе незначительна, так,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 tooltip="Китай"/>
              </a:rPr>
              <a:t>Китай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является одним из лидеров по установленной мощности, однако, АЭС дают около 3-4</a:t>
            </a: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 электричества страны. Мировым лидером по установленной мощности является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 tooltip="Соединённые Штаты Америки"/>
              </a:rPr>
              <a:t>США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однако ядерная энергетика составляет лишь 20</a:t>
            </a: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 в общем энергобалансе этой страны. Мировым лидером по доле в общей выработке является </a:t>
            </a:r>
            <a:r>
              <a:rPr lang="ru-RU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 tooltip="Франция"/>
              </a:rPr>
              <a:t>Франция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(второе место по установленной мощности), в которой ядерная энергетика является национальным приоритетом</a:t>
            </a: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— 72</a:t>
            </a:r>
            <a:r>
              <a:rPr lang="en-US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4379" y="250682"/>
            <a:ext cx="3288554" cy="287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7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64108" y="710525"/>
            <a:ext cx="766038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prstClr val="black"/>
                </a:solidFill>
              </a:rPr>
              <a:t>В то же время в мире существует противоположные тенденции, выраженные в </a:t>
            </a:r>
            <a:r>
              <a:rPr lang="ru-RU" sz="2400" dirty="0">
                <a:solidFill>
                  <a:prstClr val="black"/>
                </a:solidFill>
                <a:hlinkClick r:id="rId2" tooltip="Отказ от ядерной энергетики"/>
              </a:rPr>
              <a:t>отказе от ядерной энергетики</a:t>
            </a:r>
            <a:r>
              <a:rPr lang="ru-RU" sz="2400" dirty="0">
                <a:solidFill>
                  <a:prstClr val="black"/>
                </a:solidFill>
              </a:rPr>
              <a:t>. Как некоторые лидеры атомной энергетики (</a:t>
            </a:r>
            <a:r>
              <a:rPr lang="ru-RU" sz="2400" dirty="0">
                <a:solidFill>
                  <a:prstClr val="black"/>
                </a:solidFill>
                <a:hlinkClick r:id="rId3" tooltip="США"/>
              </a:rPr>
              <a:t>США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4" tooltip="Франция"/>
              </a:rPr>
              <a:t>Франция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5" tooltip="Япония"/>
              </a:rPr>
              <a:t>Япония</a:t>
            </a:r>
            <a:r>
              <a:rPr lang="ru-RU" sz="2400" dirty="0">
                <a:solidFill>
                  <a:prstClr val="black"/>
                </a:solidFill>
              </a:rPr>
              <a:t>), так и некоторые другие страны, закрыли ряд АЭС. </a:t>
            </a:r>
            <a:r>
              <a:rPr lang="ru-RU" sz="2400" dirty="0">
                <a:solidFill>
                  <a:prstClr val="black"/>
                </a:solidFill>
                <a:hlinkClick r:id="rId6" tooltip="Италия"/>
              </a:rPr>
              <a:t>Италия</a:t>
            </a:r>
            <a:r>
              <a:rPr lang="ru-RU" sz="2400" dirty="0">
                <a:solidFill>
                  <a:prstClr val="black"/>
                </a:solidFill>
              </a:rPr>
              <a:t> стала единственной страной, закрывшей все имевшиеся АЭС и полностью отказавшейся от ядерной энергетики. </a:t>
            </a:r>
            <a:r>
              <a:rPr lang="ru-RU" sz="2400" dirty="0">
                <a:solidFill>
                  <a:prstClr val="black"/>
                </a:solidFill>
                <a:hlinkClick r:id="rId7" tooltip="Бельгия"/>
              </a:rPr>
              <a:t>Бельгия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8" tooltip="Германия"/>
              </a:rPr>
              <a:t>Германия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9" tooltip="Испания"/>
              </a:rPr>
              <a:t>Испания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0" tooltip="Швейцария"/>
              </a:rPr>
              <a:t>Швейцария</a:t>
            </a:r>
            <a:r>
              <a:rPr lang="ru-RU" sz="2400" dirty="0">
                <a:solidFill>
                  <a:prstClr val="black"/>
                </a:solidFill>
              </a:rPr>
              <a:t> осуществляют долгосрочную политику по отказу от ядерной энергетики. </a:t>
            </a:r>
            <a:r>
              <a:rPr lang="ru-RU" sz="2400" dirty="0">
                <a:solidFill>
                  <a:prstClr val="black"/>
                </a:solidFill>
                <a:hlinkClick r:id="rId11" tooltip="Азербайджан"/>
              </a:rPr>
              <a:t>Азербайджан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2" tooltip="Грузия"/>
              </a:rPr>
              <a:t>Грузия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3" tooltip="Литва"/>
              </a:rPr>
              <a:t>Литва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4" tooltip="Казахстан"/>
              </a:rPr>
              <a:t>Казахстан</a:t>
            </a:r>
            <a:r>
              <a:rPr lang="ru-RU" sz="2400" dirty="0">
                <a:solidFill>
                  <a:prstClr val="black"/>
                </a:solidFill>
              </a:rPr>
              <a:t> отказались от ядерной энергетики во многом по причине </a:t>
            </a:r>
            <a:r>
              <a:rPr lang="ru-RU" sz="2400" dirty="0">
                <a:solidFill>
                  <a:prstClr val="black"/>
                </a:solidFill>
                <a:hlinkClick r:id="rId15" tooltip="Распад СССР"/>
              </a:rPr>
              <a:t>распада СССР</a:t>
            </a:r>
            <a:r>
              <a:rPr lang="ru-RU" sz="2400" dirty="0">
                <a:solidFill>
                  <a:prstClr val="black"/>
                </a:solidFill>
              </a:rPr>
              <a:t>, причём на территории двух последних стран уже действовали АЭС, построенные в рамках единой </a:t>
            </a:r>
            <a:r>
              <a:rPr lang="ru-RU" sz="2400" dirty="0">
                <a:solidFill>
                  <a:prstClr val="black"/>
                </a:solidFill>
                <a:hlinkClick r:id="rId16" tooltip="Министерство атомной энергетики СССР (страница отсутствует)"/>
              </a:rPr>
              <a:t>советской энергетики</a:t>
            </a:r>
            <a:r>
              <a:rPr lang="ru-RU" sz="2400" dirty="0">
                <a:solidFill>
                  <a:prstClr val="black"/>
                </a:solidFill>
              </a:rPr>
              <a:t>. </a:t>
            </a:r>
            <a:r>
              <a:rPr lang="ru-RU" sz="2400" dirty="0">
                <a:solidFill>
                  <a:prstClr val="black"/>
                </a:solidFill>
                <a:hlinkClick r:id="rId17" tooltip="Австрия"/>
              </a:rPr>
              <a:t>Австрия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8" tooltip="Куба"/>
              </a:rPr>
              <a:t>Куба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19" tooltip="Ливия"/>
              </a:rPr>
              <a:t>Ливия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20" tooltip="КНДР"/>
              </a:rPr>
              <a:t>КНДР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>
                <a:solidFill>
                  <a:prstClr val="black"/>
                </a:solidFill>
                <a:hlinkClick r:id="rId21" tooltip="Польша"/>
              </a:rPr>
              <a:t>Польша</a:t>
            </a:r>
            <a:r>
              <a:rPr lang="ru-RU" sz="2400" dirty="0">
                <a:solidFill>
                  <a:prstClr val="black"/>
                </a:solidFill>
              </a:rPr>
              <a:t> по политическим, экономическим или техническим причинам остановили свои ядерные программы перед пуском своих первых АЭС, хотя Польша в долгосрочной перспективе не исключает возможности строить АЭС вновь.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09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1772" y="943835"/>
            <a:ext cx="31386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Обнинская</a:t>
            </a:r>
            <a:r>
              <a:rPr lang="ru-RU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АЭС мощностью 5 </a:t>
            </a:r>
            <a:r>
              <a:rPr lang="ru-RU" sz="24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 tooltip="Ватт"/>
              </a:rPr>
              <a:t>МВт</a:t>
            </a:r>
            <a:r>
              <a:rPr lang="ru-RU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была запущена </a:t>
            </a:r>
            <a:r>
              <a:rPr lang="ru-RU" sz="24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 tooltip="27 июня"/>
              </a:rPr>
              <a:t>27 июня</a:t>
            </a:r>
            <a:r>
              <a:rPr lang="ru-RU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 tooltip="1954 год"/>
              </a:rPr>
              <a:t>1954 года</a:t>
            </a:r>
            <a:r>
              <a:rPr lang="ru-RU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u="sng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5" tooltip="Союз Советских Социалистических Республик"/>
              </a:rPr>
              <a:t>СССР</a:t>
            </a:r>
            <a:r>
              <a:rPr lang="ru-RU" sz="2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Она стала первой в мире атомной электростанцией, подключённой к общей электрической сети, хотя и производила электричество не в промышленных масштабах.</a:t>
            </a:r>
            <a:endParaRPr lang="en-US" sz="2400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6191" y="155380"/>
            <a:ext cx="5025398" cy="505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9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458" y="599593"/>
            <a:ext cx="7886700" cy="1325563"/>
          </a:xfrm>
        </p:spPr>
        <p:txBody>
          <a:bodyPr/>
          <a:lstStyle/>
          <a:p>
            <a:pPr algn="ctr"/>
            <a:r>
              <a:rPr lang="ru-RU" dirty="0" smtClean="0"/>
              <a:t>АЭС  в Беларуси</a:t>
            </a:r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17854" y="1690692"/>
            <a:ext cx="3216402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Еще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несколько лет назад Беларусь импортировала порядка 7 млрд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кВт⋅ч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электроэнергии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нынешнем году страна отказалась от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импорта.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того, в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этом году где-то 2,5 млрд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кВт⋅ч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до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млрд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кВт⋅ч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будем экспортировать электроэнергии, это улучшает баланс. Много разговоров о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том, куда будем девать излишки после запуска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БелАЭС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Планируется активно использовать электробусы, поставлена задача разработать белорусский электромобиль, излишки электроэнергии можно будет продавать за границу.</a:t>
            </a:r>
            <a:r>
              <a:rPr lang="ru-RU" sz="20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003" y="1836045"/>
            <a:ext cx="4512256" cy="400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518048" y="571502"/>
            <a:ext cx="77925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Comic Sans MS" pitchFamily="66" charset="0"/>
              </a:rPr>
              <a:t>Производство электрической энергии</a:t>
            </a:r>
          </a:p>
        </p:txBody>
      </p:sp>
      <p:pic>
        <p:nvPicPr>
          <p:cNvPr id="22531" name="Picture 6" descr="Картинка 381 из 30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8047" y="2500313"/>
            <a:ext cx="1571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Схема атомной электростанци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07596" y="2428881"/>
            <a:ext cx="3683794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1303738" y="1214440"/>
            <a:ext cx="6482953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АЭС использует для парообразования энергию ядерного топлива . В качестве топлива используется обогащенная руда урана.</a:t>
            </a: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r>
              <a:rPr lang="ru-RU" dirty="0">
                <a:solidFill>
                  <a:prstClr val="black"/>
                </a:solidFill>
              </a:rPr>
              <a:t/>
            </a:r>
            <a:br>
              <a:rPr lang="ru-RU" dirty="0">
                <a:solidFill>
                  <a:prstClr val="black"/>
                </a:solidFill>
              </a:rPr>
            </a:b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2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1518048" y="571502"/>
            <a:ext cx="77925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>
                <a:solidFill>
                  <a:prstClr val="black"/>
                </a:solidFill>
                <a:latin typeface="Comic Sans MS" pitchFamily="66" charset="0"/>
              </a:rPr>
              <a:t>Производство электрической энергии</a:t>
            </a:r>
          </a:p>
        </p:txBody>
      </p:sp>
      <p:pic>
        <p:nvPicPr>
          <p:cNvPr id="23555" name="Picture 2" descr="Картинка 1 из 84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1722" y="3398844"/>
            <a:ext cx="4689872" cy="322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1303738" y="1214438"/>
            <a:ext cx="648295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Comic Sans MS" pitchFamily="66" charset="0"/>
              </a:rPr>
              <a:t>Основной процесс, идущий на атомной электростанции – управляемая реакция деления ядер урана-235, при котором выделяется большое количество тепла. Главная часть атомной электростанции - ядерный реактор, роль которого заключается в поддержании непрерывной реакции деления, которая не должна переходить в ядерный взрыв.</a:t>
            </a:r>
            <a:br>
              <a:rPr lang="ru-RU" sz="2400" dirty="0">
                <a:solidFill>
                  <a:prstClr val="black"/>
                </a:solidFill>
                <a:latin typeface="Comic Sans MS" pitchFamily="66" charset="0"/>
              </a:rPr>
            </a:br>
            <a:endParaRPr lang="ru-RU" sz="2400" dirty="0">
              <a:solidFill>
                <a:prstClr val="black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35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/>
              <a:t>АЭС – принцип действия </a:t>
            </a:r>
            <a:br>
              <a:rPr lang="ru-RU" altLang="en-US" sz="4000" b="1"/>
            </a:br>
            <a:endParaRPr lang="ru-RU" altLang="en-US" sz="4000" b="1"/>
          </a:p>
        </p:txBody>
      </p:sp>
      <p:sp>
        <p:nvSpPr>
          <p:cNvPr id="52229" name="Rectangle 5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altLang="en-US" sz="2800" dirty="0"/>
              <a:t>При делении ядер урана образуются быстрые нейтроны. Скорость деления – цепная реакция, на АЭС регулируется замедлителями: тяжелой водой или графитом. Нейтроны содержат большое количество тепловой энергии. Через </a:t>
            </a:r>
            <a:r>
              <a:rPr lang="ru-RU" altLang="en-US" sz="2800" b="1" u="sng" dirty="0">
                <a:hlinkClick r:id="rId2"/>
              </a:rPr>
              <a:t>теплоноситель</a:t>
            </a:r>
            <a:r>
              <a:rPr lang="ru-RU" altLang="en-US" sz="2800" dirty="0"/>
              <a:t> энергия поступает в парогенератор. Пар высокого давления направляется в </a:t>
            </a:r>
            <a:r>
              <a:rPr lang="ru-RU" altLang="en-US" sz="2800" b="1" u="sng" dirty="0">
                <a:hlinkClick r:id="rId3"/>
              </a:rPr>
              <a:t>турбогенераторы</a:t>
            </a:r>
            <a:r>
              <a:rPr lang="ru-RU" altLang="en-US" sz="1800" dirty="0"/>
              <a:t>. </a:t>
            </a:r>
          </a:p>
        </p:txBody>
      </p:sp>
      <p:pic>
        <p:nvPicPr>
          <p:cNvPr id="52231" name="Picture 7" descr="nuclear-power-belar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9154" y="1196983"/>
            <a:ext cx="3183731" cy="5040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07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5" name="Rectangle 9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altLang="en-US" sz="2800" dirty="0"/>
              <a:t>Во многих странах атомные станции уже вырабатывают более половины электроэнергии (во Франции - около 75%, в Бельгии - около 65%), в России только 15%.</a:t>
            </a:r>
          </a:p>
        </p:txBody>
      </p:sp>
      <p:pic>
        <p:nvPicPr>
          <p:cNvPr id="60426" name="Picture 10" descr="Nuclear_2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123" y="1700221"/>
            <a:ext cx="2917031" cy="42497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4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Безопасность АЭС</a:t>
            </a:r>
          </a:p>
        </p:txBody>
      </p:sp>
      <p:sp>
        <p:nvSpPr>
          <p:cNvPr id="63493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1369221" y="1844675"/>
            <a:ext cx="3145631" cy="4254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altLang="en-US" sz="2000" dirty="0"/>
              <a:t>Уроки аварии на Чернобыльской </a:t>
            </a:r>
            <a:r>
              <a:rPr lang="ru-RU" altLang="en-US" sz="2000" b="1" dirty="0"/>
              <a:t>АЭС </a:t>
            </a:r>
            <a:r>
              <a:rPr lang="ru-RU" altLang="en-US" sz="2000" dirty="0"/>
              <a:t>(в апреле 1986 г.) потребовали существенно (во много раз) повысить безопасность </a:t>
            </a:r>
            <a:r>
              <a:rPr lang="ru-RU" altLang="en-US" sz="2000" b="1" dirty="0"/>
              <a:t>АЭС </a:t>
            </a:r>
            <a:r>
              <a:rPr lang="ru-RU" altLang="en-US" sz="2000" dirty="0"/>
              <a:t>и заставили отказаться от строительства </a:t>
            </a:r>
            <a:r>
              <a:rPr lang="ru-RU" altLang="en-US" sz="2000" b="1" dirty="0"/>
              <a:t>АЭС </a:t>
            </a:r>
            <a:r>
              <a:rPr lang="ru-RU" altLang="en-US" sz="2000" dirty="0"/>
              <a:t>в густонаселенных и сейсмоактивных районах. Тем не менее с учетом экологической ситуации атомную энергетику следует рассматривать как перспективную.</a:t>
            </a:r>
          </a:p>
        </p:txBody>
      </p:sp>
      <p:pic>
        <p:nvPicPr>
          <p:cNvPr id="63495" name="Picture 7" descr="atomnaia-stantciy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0352" y="1773238"/>
            <a:ext cx="3077765" cy="3816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32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Достоинства атомных станций</a:t>
            </a:r>
            <a:endParaRPr lang="ru-RU" b="1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1" y="1600200"/>
            <a:ext cx="5650706" cy="4419600"/>
          </a:xfrm>
        </p:spPr>
        <p:txBody>
          <a:bodyPr/>
          <a:lstStyle/>
          <a:p>
            <a:r>
              <a:rPr lang="ru-RU" sz="1600" dirty="0" smtClean="0"/>
              <a:t>Небольшой </a:t>
            </a:r>
            <a:r>
              <a:rPr lang="ru-RU" sz="1600" dirty="0"/>
              <a:t>объём используемого </a:t>
            </a:r>
            <a:endParaRPr lang="ru-RU" sz="1600" dirty="0" smtClean="0"/>
          </a:p>
          <a:p>
            <a:r>
              <a:rPr lang="ru-RU" sz="1600" dirty="0" smtClean="0"/>
              <a:t>Высокая </a:t>
            </a:r>
            <a:r>
              <a:rPr lang="ru-RU" sz="1600" dirty="0"/>
              <a:t>мощность: 1000—1600 МВт на энергоблок; </a:t>
            </a:r>
          </a:p>
          <a:p>
            <a:r>
              <a:rPr lang="ru-RU" sz="1600" dirty="0"/>
              <a:t>Низкая себестоимость </a:t>
            </a:r>
            <a:r>
              <a:rPr lang="ru-RU" sz="1600" dirty="0" smtClean="0"/>
              <a:t>энергии. </a:t>
            </a:r>
            <a:endParaRPr lang="ru-RU" sz="1600" dirty="0"/>
          </a:p>
          <a:p>
            <a:r>
              <a:rPr lang="ru-RU" sz="1600" dirty="0"/>
              <a:t>Возможность размещения в регионах, расположенных вдали от крупных </a:t>
            </a:r>
            <a:r>
              <a:rPr lang="ru-RU" sz="1600" dirty="0" err="1"/>
              <a:t>водоэнергетических</a:t>
            </a:r>
            <a:r>
              <a:rPr lang="ru-RU" sz="1600" dirty="0"/>
              <a:t> ресурсов, крупных месторождений угля, в местах, где ограничены возможности для использования солнечной или ветряной электроэнергетики. </a:t>
            </a:r>
          </a:p>
          <a:p>
            <a:r>
              <a:rPr lang="ru-RU" sz="1600" dirty="0"/>
              <a:t>При работе АЭС в атмосферу выбрасывается некоторое количество ионизированного газа, однако обычная тепловая электростанция вместе с дымом выводит еще </a:t>
            </a:r>
            <a:r>
              <a:rPr lang="ru-RU" sz="1600" dirty="0" err="1"/>
              <a:t>бо́льшее</a:t>
            </a:r>
            <a:r>
              <a:rPr lang="ru-RU" sz="1600" dirty="0"/>
              <a:t> количество радиационных выбросов, из-за естественного содержания радиоактивных элементов в каменном угле. </a:t>
            </a:r>
          </a:p>
          <a:p>
            <a:pPr eaLnBrk="1" hangingPunct="1">
              <a:buFont typeface="Wingdings" pitchFamily="2" charset="2"/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99358647"/>
      </p:ext>
    </p:extLst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7552" y="624840"/>
            <a:ext cx="7351776" cy="44196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АЭС – это хорошее, выгодное и практически чистое производство электроэнергии. Но пример Чернобыля заставляет задуматься о безопасности на таких предприятиях.</a:t>
            </a:r>
          </a:p>
          <a:p>
            <a:pPr eaLnBrk="1" hangingPunct="1">
              <a:buFontTx/>
              <a:buNone/>
              <a:defRPr/>
            </a:pPr>
            <a:r>
              <a:rPr lang="ru-RU" dirty="0">
                <a:effectLst/>
              </a:rPr>
              <a:t>Что касается АЭС в Островце, то, как уверяют эксперты, угрозы для нашего здоровья и жизни она нести не будет. Ее ротор находится глубоко под землей – в шахте, а атомный реактор накрыт тройным куполом. В этом состоит принципиальное отличие нашей станции от Чернобыльской. </a:t>
            </a:r>
            <a:endParaRPr lang="ru-RU" dirty="0" smtClean="0"/>
          </a:p>
          <a:p>
            <a:pPr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buFontTx/>
              <a:buNone/>
              <a:defRPr/>
            </a:pPr>
            <a:endParaRPr lang="ru-RU" dirty="0" smtClean="0"/>
          </a:p>
          <a:p>
            <a:pPr algn="ctr" eaLnBrk="1" hangingPunct="1">
              <a:buFontTx/>
              <a:buNone/>
              <a:defRPr/>
            </a:pPr>
            <a:r>
              <a:rPr lang="ru-RU" dirty="0" smtClean="0"/>
              <a:t>Спасибо за внимание!</a:t>
            </a:r>
          </a:p>
          <a:p>
            <a:pPr eaLnBrk="1" hangingPunct="1">
              <a:buFontTx/>
              <a:buNone/>
              <a:defRPr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2348083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раница">
  <a:themeElements>
    <a:clrScheme name="Граница 2">
      <a:dk1>
        <a:srgbClr val="5B5D6B"/>
      </a:dk1>
      <a:lt1>
        <a:srgbClr val="FFFFFF"/>
      </a:lt1>
      <a:dk2>
        <a:srgbClr val="5A5C6C"/>
      </a:dk2>
      <a:lt2>
        <a:srgbClr val="FFFFCC"/>
      </a:lt2>
      <a:accent1>
        <a:srgbClr val="9966FF"/>
      </a:accent1>
      <a:accent2>
        <a:srgbClr val="9383B3"/>
      </a:accent2>
      <a:accent3>
        <a:srgbClr val="B5B5BA"/>
      </a:accent3>
      <a:accent4>
        <a:srgbClr val="DADADA"/>
      </a:accent4>
      <a:accent5>
        <a:srgbClr val="CAB8FF"/>
      </a:accent5>
      <a:accent6>
        <a:srgbClr val="8576A2"/>
      </a:accent6>
      <a:hlink>
        <a:srgbClr val="A3C145"/>
      </a:hlink>
      <a:folHlink>
        <a:srgbClr val="6FA9B7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Office PowerPoint</Application>
  <PresentationFormat>Экран (4:3)</PresentationFormat>
  <Paragraphs>29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1_Тема Office</vt:lpstr>
      <vt:lpstr>2_Тема Office</vt:lpstr>
      <vt:lpstr>Граница</vt:lpstr>
      <vt:lpstr>Скругленный</vt:lpstr>
      <vt:lpstr>Океан</vt:lpstr>
      <vt:lpstr>Атомные электростанции  (АЭС)</vt:lpstr>
      <vt:lpstr>Презентация PowerPoint</vt:lpstr>
      <vt:lpstr>Презентация PowerPoint</vt:lpstr>
      <vt:lpstr>Презентация PowerPoint</vt:lpstr>
      <vt:lpstr>Презентация PowerPoint</vt:lpstr>
      <vt:lpstr>АЭС  в Беларуси</vt:lpstr>
      <vt:lpstr>Презентация PowerPoint</vt:lpstr>
      <vt:lpstr>Презентация PowerPoint</vt:lpstr>
      <vt:lpstr>АЭС – принцип действия  </vt:lpstr>
      <vt:lpstr>Презентация PowerPoint</vt:lpstr>
      <vt:lpstr>Безопасность АЭС</vt:lpstr>
      <vt:lpstr>Достоинства атомных станций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Атомные электростанции  (АЭС)</dc:title>
  <dc:creator>S.M.I.t</dc:creator>
  <cp:lastModifiedBy>S.M.I.t</cp:lastModifiedBy>
  <cp:revision>1</cp:revision>
  <dcterms:created xsi:type="dcterms:W3CDTF">2024-08-28T11:23:59Z</dcterms:created>
  <dcterms:modified xsi:type="dcterms:W3CDTF">2024-08-28T11:24:41Z</dcterms:modified>
</cp:coreProperties>
</file>