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020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0951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9109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21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7582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6102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7656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4613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7577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529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3078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2552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77141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9016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5167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08344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7756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862D55-C5DC-42F7-B677-2FBADAB89996}" type="datetimeFigureOut">
              <a:rPr lang="be-BY" smtClean="0"/>
              <a:t>06.12.22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A717E8-E2A7-40E6-AB77-5D26A8B72DB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8532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icrosoft-teams.ru.uptodown.com/windows/downlo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192" y="823425"/>
            <a:ext cx="10345615" cy="1954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</a:t>
            </a:r>
            <a:br>
              <a:rPr lang="ru-RU" dirty="0" smtClean="0"/>
            </a:br>
            <a:r>
              <a:rPr lang="en-US" sz="5300" dirty="0" smtClean="0"/>
              <a:t>“</a:t>
            </a:r>
            <a:r>
              <a:rPr lang="be-BY" sz="5300" dirty="0"/>
              <a:t>К</a:t>
            </a:r>
            <a:r>
              <a:rPr lang="be-BY" sz="5300" dirty="0" smtClean="0"/>
              <a:t>ак пользоватсья </a:t>
            </a:r>
            <a:r>
              <a:rPr lang="en-US" sz="5300" dirty="0" smtClean="0"/>
              <a:t>Microsoft Teams”</a:t>
            </a:r>
            <a:endParaRPr lang="be-BY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88973"/>
            <a:ext cx="9144000" cy="1655762"/>
          </a:xfrm>
        </p:spPr>
        <p:txBody>
          <a:bodyPr>
            <a:normAutofit/>
          </a:bodyPr>
          <a:lstStyle/>
          <a:p>
            <a:r>
              <a:rPr lang="be-BY" sz="2400" dirty="0" smtClean="0"/>
              <a:t>Внимательно ознакомьтесь с инструкцией и пошагово выполняйте все указаня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41142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Шаг </a:t>
            </a:r>
            <a:r>
              <a:rPr lang="en-US" dirty="0" smtClean="0"/>
              <a:t>“</a:t>
            </a:r>
            <a:r>
              <a:rPr lang="ru-RU" dirty="0" smtClean="0"/>
              <a:t>Скачивание</a:t>
            </a:r>
            <a:r>
              <a:rPr lang="en-US" dirty="0" smtClean="0"/>
              <a:t>”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078" y="1767960"/>
            <a:ext cx="10353762" cy="4058751"/>
          </a:xfrm>
        </p:spPr>
        <p:txBody>
          <a:bodyPr/>
          <a:lstStyle/>
          <a:p>
            <a:r>
              <a:rPr lang="ru-RU" dirty="0" smtClean="0"/>
              <a:t>Переходим по ссылке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microsoft-teams.ru.uptodown.com/windows/download</a:t>
            </a:r>
            <a:endParaRPr lang="be-BY" dirty="0" smtClean="0"/>
          </a:p>
          <a:p>
            <a:r>
              <a:rPr lang="ru-RU" dirty="0" smtClean="0"/>
              <a:t>Нажимаем </a:t>
            </a:r>
            <a:r>
              <a:rPr lang="en-US" dirty="0" smtClean="0"/>
              <a:t>“</a:t>
            </a:r>
            <a:r>
              <a:rPr lang="be-BY" dirty="0" smtClean="0"/>
              <a:t>Скачать</a:t>
            </a:r>
            <a:r>
              <a:rPr lang="en-US" dirty="0" smtClean="0"/>
              <a:t>”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24622" b="24899"/>
          <a:stretch/>
        </p:blipFill>
        <p:spPr>
          <a:xfrm>
            <a:off x="4013301" y="2279253"/>
            <a:ext cx="7944920" cy="4452547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7987510">
            <a:off x="5806591" y="5384594"/>
            <a:ext cx="568171" cy="944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94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03185"/>
            <a:ext cx="10353762" cy="970450"/>
          </a:xfrm>
        </p:spPr>
        <p:txBody>
          <a:bodyPr/>
          <a:lstStyle/>
          <a:p>
            <a:r>
              <a:rPr lang="ru-RU" dirty="0" smtClean="0"/>
              <a:t>2 Шаг</a:t>
            </a:r>
            <a:r>
              <a:rPr lang="en-US" dirty="0" smtClean="0"/>
              <a:t> “</a:t>
            </a:r>
            <a:r>
              <a:rPr lang="be-BY" dirty="0" smtClean="0"/>
              <a:t>Открыти приложения</a:t>
            </a:r>
            <a:r>
              <a:rPr lang="en-US" dirty="0" smtClean="0"/>
              <a:t>”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51295"/>
            <a:ext cx="10353762" cy="4058751"/>
          </a:xfrm>
        </p:spPr>
        <p:txBody>
          <a:bodyPr/>
          <a:lstStyle/>
          <a:p>
            <a:r>
              <a:rPr lang="be-BY" dirty="0" smtClean="0"/>
              <a:t>После скачивания открываем приложение </a:t>
            </a:r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51" t="445" r="53531" b="-445"/>
          <a:stretch/>
        </p:blipFill>
        <p:spPr>
          <a:xfrm>
            <a:off x="269953" y="1887497"/>
            <a:ext cx="3315288" cy="399153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965523">
            <a:off x="854040" y="4485229"/>
            <a:ext cx="630315" cy="1074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71572" r="73354"/>
          <a:stretch/>
        </p:blipFill>
        <p:spPr>
          <a:xfrm>
            <a:off x="4085071" y="1887497"/>
            <a:ext cx="3260836" cy="1956877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7441993">
            <a:off x="4706036" y="2535409"/>
            <a:ext cx="424437" cy="66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-1" r="52938" b="74729"/>
          <a:stretch/>
        </p:blipFill>
        <p:spPr>
          <a:xfrm>
            <a:off x="4910260" y="4636494"/>
            <a:ext cx="5964887" cy="1801703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2130463">
            <a:off x="7610955" y="5593594"/>
            <a:ext cx="424437" cy="66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TextBox 9"/>
          <p:cNvSpPr txBox="1"/>
          <p:nvPr/>
        </p:nvSpPr>
        <p:spPr>
          <a:xfrm>
            <a:off x="5534733" y="4215452"/>
            <a:ext cx="47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Кликаем 2 раза для открытия приложения</a:t>
            </a:r>
            <a:endParaRPr lang="be-BY" dirty="0"/>
          </a:p>
        </p:txBody>
      </p:sp>
      <p:sp>
        <p:nvSpPr>
          <p:cNvPr id="11" name="TextBox 10"/>
          <p:cNvSpPr txBox="1"/>
          <p:nvPr/>
        </p:nvSpPr>
        <p:spPr>
          <a:xfrm>
            <a:off x="395243" y="2135085"/>
            <a:ext cx="73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4800" dirty="0" smtClean="0">
                <a:solidFill>
                  <a:schemeClr val="bg1"/>
                </a:solidFill>
              </a:rPr>
              <a:t>1</a:t>
            </a:r>
            <a:endParaRPr lang="be-BY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499" y="1866985"/>
            <a:ext cx="73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4800" dirty="0">
                <a:solidFill>
                  <a:schemeClr val="bg1"/>
                </a:solidFill>
              </a:rPr>
              <a:t>2</a:t>
            </a:r>
            <a:endParaRPr lang="be-BY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8023" y="4828835"/>
            <a:ext cx="73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4800" dirty="0">
                <a:solidFill>
                  <a:schemeClr val="bg1"/>
                </a:solidFill>
              </a:rPr>
              <a:t>3</a:t>
            </a:r>
            <a:endParaRPr lang="be-BY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Шаг </a:t>
            </a:r>
            <a:r>
              <a:rPr lang="en-US" dirty="0" smtClean="0"/>
              <a:t>“</a:t>
            </a:r>
            <a:r>
              <a:rPr lang="ru-RU" dirty="0" smtClean="0"/>
              <a:t>Вход</a:t>
            </a:r>
            <a:r>
              <a:rPr lang="en-US" dirty="0" smtClean="0"/>
              <a:t>”</a:t>
            </a:r>
            <a:endParaRPr lang="be-BY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76" t="18788" r="33162" b="23693"/>
          <a:stretch/>
        </p:blipFill>
        <p:spPr>
          <a:xfrm>
            <a:off x="399494" y="1580050"/>
            <a:ext cx="2894121" cy="2798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897" t="18323" r="33077" b="22190"/>
          <a:stretch/>
        </p:blipFill>
        <p:spPr>
          <a:xfrm>
            <a:off x="4394445" y="1575975"/>
            <a:ext cx="2849733" cy="2802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985" t="17373" r="33193" b="24015"/>
          <a:stretch/>
        </p:blipFill>
        <p:spPr>
          <a:xfrm>
            <a:off x="8552740" y="1578013"/>
            <a:ext cx="2872821" cy="280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152" y="5021619"/>
            <a:ext cx="9364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dirty="0" smtClean="0"/>
              <a:t>Логин и пароль вам </a:t>
            </a:r>
            <a:r>
              <a:rPr lang="be-BY" dirty="0" smtClean="0"/>
              <a:t>выслали на вашу личную почту  </a:t>
            </a:r>
            <a:endParaRPr lang="be-BY" dirty="0" smtClean="0"/>
          </a:p>
          <a:p>
            <a:pPr algn="ctr"/>
            <a:r>
              <a:rPr lang="ru-RU" dirty="0" smtClean="0"/>
              <a:t>Их вам и нужно ввести для входа в </a:t>
            </a:r>
            <a:r>
              <a:rPr lang="en-US" dirty="0" smtClean="0"/>
              <a:t>Microsoft </a:t>
            </a:r>
            <a:r>
              <a:rPr lang="en-US" dirty="0" smtClean="0"/>
              <a:t>Teams</a:t>
            </a:r>
            <a:endParaRPr lang="ru-RU" dirty="0" smtClean="0"/>
          </a:p>
          <a:p>
            <a:pPr algn="ctr"/>
            <a:r>
              <a:rPr lang="ru-RU" dirty="0" smtClean="0"/>
              <a:t>После ввода пароля вам приложение предложит сменить пароль (ЭТО ОБЯЗАТЕЛЬНО!)</a:t>
            </a:r>
          </a:p>
          <a:p>
            <a:pPr algn="ctr"/>
            <a:r>
              <a:rPr lang="ru-RU" dirty="0" smtClean="0"/>
              <a:t>ПАРОЛЬ НЕОБХОДИМО ЗАПОМНИТЬ И НЕ ЗАБЫТЬ</a:t>
            </a:r>
            <a:endParaRPr lang="be-BY" dirty="0"/>
          </a:p>
        </p:txBody>
      </p:sp>
      <p:sp>
        <p:nvSpPr>
          <p:cNvPr id="8" name="TextBox 7"/>
          <p:cNvSpPr txBox="1"/>
          <p:nvPr/>
        </p:nvSpPr>
        <p:spPr>
          <a:xfrm>
            <a:off x="365174" y="1575975"/>
            <a:ext cx="64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be-BY" sz="6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445" y="1548116"/>
            <a:ext cx="603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2</a:t>
            </a:r>
            <a:endParaRPr lang="be-BY" sz="6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8378" y="1575975"/>
            <a:ext cx="628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be-B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Шаг 4 </a:t>
            </a:r>
            <a:r>
              <a:rPr lang="en-US" dirty="0" smtClean="0"/>
              <a:t>“Microsoft teams”</a:t>
            </a:r>
            <a:endParaRPr lang="be-BY" dirty="0"/>
          </a:p>
        </p:txBody>
      </p:sp>
      <p:sp>
        <p:nvSpPr>
          <p:cNvPr id="5" name="TextBox 4"/>
          <p:cNvSpPr txBox="1"/>
          <p:nvPr/>
        </p:nvSpPr>
        <p:spPr>
          <a:xfrm>
            <a:off x="3018408" y="1579637"/>
            <a:ext cx="767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Вы попадете на главную стран</a:t>
            </a:r>
            <a:r>
              <a:rPr lang="ru-RU" dirty="0" err="1" smtClean="0"/>
              <a:t>ицу</a:t>
            </a:r>
            <a:r>
              <a:rPr lang="ru-RU" dirty="0" smtClean="0"/>
              <a:t> </a:t>
            </a:r>
            <a:r>
              <a:rPr lang="en-US" dirty="0" smtClean="0"/>
              <a:t>Microsoft teams</a:t>
            </a:r>
            <a:r>
              <a:rPr lang="ru-RU" dirty="0" smtClean="0"/>
              <a:t> </a:t>
            </a:r>
            <a:endParaRPr lang="be-BY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46" t="4591" r="30613" b="26399"/>
          <a:stretch/>
        </p:blipFill>
        <p:spPr>
          <a:xfrm>
            <a:off x="2892669" y="2136511"/>
            <a:ext cx="5961185" cy="346714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20153706">
            <a:off x="2198077" y="3851028"/>
            <a:ext cx="1169376" cy="51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TextBox 7"/>
          <p:cNvSpPr txBox="1"/>
          <p:nvPr/>
        </p:nvSpPr>
        <p:spPr>
          <a:xfrm>
            <a:off x="299592" y="4356139"/>
            <a:ext cx="2417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Будет написана</a:t>
            </a:r>
            <a:r>
              <a:rPr lang="be-BY" dirty="0" smtClean="0"/>
              <a:t> группа, в которой вы учитесь. </a:t>
            </a:r>
            <a:r>
              <a:rPr lang="ru-RU" dirty="0" smtClean="0"/>
              <a:t>Нажимаем и переходим в свою группу</a:t>
            </a:r>
          </a:p>
        </p:txBody>
      </p:sp>
    </p:spTree>
    <p:extLst>
      <p:ext uri="{BB962C8B-B14F-4D97-AF65-F5344CB8AC3E}">
        <p14:creationId xmlns:p14="http://schemas.microsoft.com/office/powerpoint/2010/main" val="2967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 </a:t>
            </a:r>
            <a:r>
              <a:rPr lang="en-US" dirty="0" smtClean="0"/>
              <a:t>“</a:t>
            </a:r>
            <a:r>
              <a:rPr lang="ru-RU" dirty="0" smtClean="0"/>
              <a:t>Группа</a:t>
            </a:r>
            <a:r>
              <a:rPr lang="en-US" dirty="0" smtClean="0"/>
              <a:t>”</a:t>
            </a:r>
            <a:endParaRPr lang="be-BY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0" t="4985" r="34501" b="26353"/>
          <a:stretch/>
        </p:blipFill>
        <p:spPr>
          <a:xfrm>
            <a:off x="448408" y="1881554"/>
            <a:ext cx="5776546" cy="357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3630" y="1512222"/>
            <a:ext cx="32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так выглядит группа</a:t>
            </a:r>
            <a:endParaRPr lang="be-BY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511" t="45087" r="31302" b="25698"/>
          <a:stretch/>
        </p:blipFill>
        <p:spPr>
          <a:xfrm>
            <a:off x="6615953" y="1881554"/>
            <a:ext cx="5039693" cy="171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2719" y="4565111"/>
            <a:ext cx="383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 окно будет присылаться информация касаемо</a:t>
            </a:r>
            <a:r>
              <a:rPr lang="en-US" dirty="0" smtClean="0"/>
              <a:t>:</a:t>
            </a:r>
            <a:r>
              <a:rPr lang="ru-RU" dirty="0" smtClean="0"/>
              <a:t> будущих лекций, заданий либо другая информация</a:t>
            </a:r>
            <a:r>
              <a:rPr lang="en-US" dirty="0" smtClean="0"/>
              <a:t> </a:t>
            </a:r>
            <a:endParaRPr lang="be-BY" dirty="0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8560709" y="3826368"/>
            <a:ext cx="787572" cy="512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7992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28616"/>
            <a:ext cx="10353762" cy="970450"/>
          </a:xfrm>
        </p:spPr>
        <p:txBody>
          <a:bodyPr/>
          <a:lstStyle/>
          <a:p>
            <a:r>
              <a:rPr lang="ru-RU" dirty="0" smtClean="0"/>
              <a:t>Шаг 6 </a:t>
            </a:r>
            <a:r>
              <a:rPr lang="en-US" dirty="0" smtClean="0"/>
              <a:t>“</a:t>
            </a:r>
            <a:r>
              <a:rPr lang="ru-RU" dirty="0" smtClean="0"/>
              <a:t>Собрание</a:t>
            </a:r>
            <a:r>
              <a:rPr lang="en-US" dirty="0" smtClean="0"/>
              <a:t>”</a:t>
            </a:r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511" t="45087" r="31302" b="25698"/>
          <a:stretch/>
        </p:blipFill>
        <p:spPr>
          <a:xfrm>
            <a:off x="376518" y="1307292"/>
            <a:ext cx="5039693" cy="1718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116" y="937960"/>
            <a:ext cx="452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Запланированное собрание (Лекция)</a:t>
            </a:r>
            <a:endParaRPr lang="be-BY" dirty="0"/>
          </a:p>
        </p:txBody>
      </p:sp>
      <p:sp>
        <p:nvSpPr>
          <p:cNvPr id="6" name="Стрелка вправо 5"/>
          <p:cNvSpPr/>
          <p:nvPr/>
        </p:nvSpPr>
        <p:spPr>
          <a:xfrm rot="14399285">
            <a:off x="1970929" y="2380528"/>
            <a:ext cx="1437301" cy="412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TextBox 6"/>
          <p:cNvSpPr txBox="1"/>
          <p:nvPr/>
        </p:nvSpPr>
        <p:spPr>
          <a:xfrm>
            <a:off x="445281" y="3234183"/>
            <a:ext cx="482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на фиолетовый прямоугольник</a:t>
            </a:r>
            <a:endParaRPr lang="be-BY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14" t="4976" r="30893" b="26133"/>
          <a:stretch/>
        </p:blipFill>
        <p:spPr>
          <a:xfrm>
            <a:off x="376518" y="3665061"/>
            <a:ext cx="5099539" cy="29630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9033442">
            <a:off x="3596054" y="4178165"/>
            <a:ext cx="1028700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TextBox 9"/>
          <p:cNvSpPr txBox="1"/>
          <p:nvPr/>
        </p:nvSpPr>
        <p:spPr>
          <a:xfrm>
            <a:off x="2356338" y="46940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Нажимаем присоединиться 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2584" t="16193" r="21611" b="29996"/>
          <a:stretch/>
        </p:blipFill>
        <p:spPr>
          <a:xfrm>
            <a:off x="5997388" y="1435300"/>
            <a:ext cx="5602941" cy="3039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3176" y="4878698"/>
            <a:ext cx="478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Настраиваем параметры</a:t>
            </a:r>
            <a:r>
              <a:rPr lang="en-US" dirty="0" smtClean="0"/>
              <a:t>:</a:t>
            </a:r>
          </a:p>
          <a:p>
            <a:r>
              <a:rPr lang="en-US" dirty="0" smtClean="0"/>
              <a:t>1 </a:t>
            </a:r>
            <a:r>
              <a:rPr lang="ru-RU" dirty="0" smtClean="0"/>
              <a:t>проверяем звук</a:t>
            </a:r>
          </a:p>
          <a:p>
            <a:r>
              <a:rPr lang="ru-RU" dirty="0" smtClean="0"/>
              <a:t>2 проверяем камеру (если она подключена)</a:t>
            </a:r>
          </a:p>
          <a:p>
            <a:r>
              <a:rPr lang="ru-RU" dirty="0" smtClean="0"/>
              <a:t>3 нажимаем </a:t>
            </a:r>
            <a:r>
              <a:rPr lang="en-US" dirty="0" smtClean="0"/>
              <a:t>“</a:t>
            </a:r>
            <a:r>
              <a:rPr lang="ru-RU" dirty="0" smtClean="0"/>
              <a:t>Присоединиться сейчас</a:t>
            </a:r>
            <a:r>
              <a:rPr lang="en-US" dirty="0" smtClean="0"/>
              <a:t>”</a:t>
            </a:r>
            <a:endParaRPr lang="be-BY" dirty="0"/>
          </a:p>
        </p:txBody>
      </p:sp>
      <p:sp>
        <p:nvSpPr>
          <p:cNvPr id="13" name="Стрелка вниз 12"/>
          <p:cNvSpPr/>
          <p:nvPr/>
        </p:nvSpPr>
        <p:spPr>
          <a:xfrm rot="11989501">
            <a:off x="10121152" y="4205452"/>
            <a:ext cx="519953" cy="1210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331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</a:t>
            </a:r>
            <a:r>
              <a:rPr lang="en-US" dirty="0" smtClean="0"/>
              <a:t> “</a:t>
            </a:r>
            <a:r>
              <a:rPr lang="ru-RU" dirty="0" smtClean="0"/>
              <a:t>Вы на собрании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be-BY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31" t="5036" r="15151" b="20539"/>
          <a:stretch/>
        </p:blipFill>
        <p:spPr>
          <a:xfrm>
            <a:off x="573741" y="1766045"/>
            <a:ext cx="7117976" cy="429884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825130">
            <a:off x="5326959" y="2271655"/>
            <a:ext cx="693048" cy="24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Стрелка вправо 5"/>
          <p:cNvSpPr/>
          <p:nvPr/>
        </p:nvSpPr>
        <p:spPr>
          <a:xfrm rot="13436099">
            <a:off x="6440659" y="2275840"/>
            <a:ext cx="723597" cy="24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TextBox 6"/>
          <p:cNvSpPr txBox="1"/>
          <p:nvPr/>
        </p:nvSpPr>
        <p:spPr>
          <a:xfrm>
            <a:off x="2898938" y="2637386"/>
            <a:ext cx="35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Включить\выключить камеру</a:t>
            </a:r>
            <a:endParaRPr lang="be-BY" dirty="0"/>
          </a:p>
        </p:txBody>
      </p:sp>
      <p:sp>
        <p:nvSpPr>
          <p:cNvPr id="8" name="TextBox 7"/>
          <p:cNvSpPr txBox="1"/>
          <p:nvPr/>
        </p:nvSpPr>
        <p:spPr>
          <a:xfrm>
            <a:off x="6457923" y="2659863"/>
            <a:ext cx="381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Включить\выключить микрофон</a:t>
            </a:r>
            <a:endParaRPr lang="be-BY" dirty="0"/>
          </a:p>
        </p:txBody>
      </p:sp>
      <p:sp>
        <p:nvSpPr>
          <p:cNvPr id="9" name="TextBox 8"/>
          <p:cNvSpPr txBox="1"/>
          <p:nvPr/>
        </p:nvSpPr>
        <p:spPr>
          <a:xfrm>
            <a:off x="8656235" y="1857415"/>
            <a:ext cx="281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Выйти с лекции</a:t>
            </a:r>
            <a:endParaRPr lang="be-BY" dirty="0"/>
          </a:p>
        </p:txBody>
      </p:sp>
      <p:sp>
        <p:nvSpPr>
          <p:cNvPr id="10" name="Стрелка вправо 9"/>
          <p:cNvSpPr/>
          <p:nvPr/>
        </p:nvSpPr>
        <p:spPr>
          <a:xfrm rot="11081357">
            <a:off x="7615235" y="1842232"/>
            <a:ext cx="1030120" cy="30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1" name="TextBox 10"/>
          <p:cNvSpPr txBox="1"/>
          <p:nvPr/>
        </p:nvSpPr>
        <p:spPr>
          <a:xfrm>
            <a:off x="8616705" y="3915469"/>
            <a:ext cx="2640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 на лекции!</a:t>
            </a:r>
          </a:p>
          <a:p>
            <a:pPr algn="ctr"/>
            <a:r>
              <a:rPr lang="ru-RU" dirty="0" smtClean="0"/>
              <a:t>Поздравляем!</a:t>
            </a:r>
          </a:p>
          <a:p>
            <a:pPr algn="ctr"/>
            <a:r>
              <a:rPr lang="ru-RU" dirty="0" smtClean="0"/>
              <a:t>Теперь можете учиться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976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111</TotalTime>
  <Words>201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Сланец</vt:lpstr>
      <vt:lpstr>Инструкция  “Как пользоватсья Microsoft Teams”</vt:lpstr>
      <vt:lpstr>1 Шаг “Скачивание”</vt:lpstr>
      <vt:lpstr>2 Шаг “Открыти приложения”</vt:lpstr>
      <vt:lpstr>3 Шаг “Вход”</vt:lpstr>
      <vt:lpstr>Шаг 4 “Microsoft teams”</vt:lpstr>
      <vt:lpstr>Шаг 5 “Группа”</vt:lpstr>
      <vt:lpstr>Шаг 6 “Собрание”</vt:lpstr>
      <vt:lpstr>Шаг 7 “Вы на собрании”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“Как пользоватсья Microsoft Teams”</dc:title>
  <dc:creator>User</dc:creator>
  <cp:lastModifiedBy>User</cp:lastModifiedBy>
  <cp:revision>10</cp:revision>
  <dcterms:created xsi:type="dcterms:W3CDTF">2022-12-05T12:22:00Z</dcterms:created>
  <dcterms:modified xsi:type="dcterms:W3CDTF">2022-12-06T06:55:52Z</dcterms:modified>
</cp:coreProperties>
</file>