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7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E6F2C-4A6F-4FC6-84FE-C6DFA906CCA9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1B231-3786-425F-8552-EC6B3752E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004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21B231-3786-425F-8552-EC6B3752E60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275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21B231-3786-425F-8552-EC6B3752E60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942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21B231-3786-425F-8552-EC6B3752E60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486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21B231-3786-425F-8552-EC6B3752E60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720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21B231-3786-425F-8552-EC6B3752E60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18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21B231-3786-425F-8552-EC6B3752E60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063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9798E-1CDE-4B6B-9C5F-2AFF31845C9C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56D-FCA2-4C2E-89CE-E3E135EAD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308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9798E-1CDE-4B6B-9C5F-2AFF31845C9C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56D-FCA2-4C2E-89CE-E3E135EAD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261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9798E-1CDE-4B6B-9C5F-2AFF31845C9C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56D-FCA2-4C2E-89CE-E3E135EAD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822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9798E-1CDE-4B6B-9C5F-2AFF31845C9C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56D-FCA2-4C2E-89CE-E3E135EAD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88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9798E-1CDE-4B6B-9C5F-2AFF31845C9C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56D-FCA2-4C2E-89CE-E3E135EAD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8753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9798E-1CDE-4B6B-9C5F-2AFF31845C9C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56D-FCA2-4C2E-89CE-E3E135EAD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682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9798E-1CDE-4B6B-9C5F-2AFF31845C9C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56D-FCA2-4C2E-89CE-E3E135EAD85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0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9798E-1CDE-4B6B-9C5F-2AFF31845C9C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56D-FCA2-4C2E-89CE-E3E135EAD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638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9798E-1CDE-4B6B-9C5F-2AFF31845C9C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56D-FCA2-4C2E-89CE-E3E135EAD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124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9798E-1CDE-4B6B-9C5F-2AFF31845C9C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56D-FCA2-4C2E-89CE-E3E135EAD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935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CD59798E-1CDE-4B6B-9C5F-2AFF31845C9C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56D-FCA2-4C2E-89CE-E3E135EAD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065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CD59798E-1CDE-4B6B-9C5F-2AFF31845C9C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EB75A56D-FCA2-4C2E-89CE-E3E135EAD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27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AA4A6AD-84D4-4B88-9555-43B0FDC05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3889" y="346153"/>
            <a:ext cx="11246177" cy="205768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 блок </a:t>
            </a:r>
          </a:p>
          <a:p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работа 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Архитектурный проект с использованием современных технологий 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«Коллаж праздничного пространства»</a:t>
            </a:r>
          </a:p>
          <a:p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417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64D6E24-0637-4827-B4E9-AAF2156784E9}"/>
              </a:ext>
            </a:extLst>
          </p:cNvPr>
          <p:cNvSpPr/>
          <p:nvPr/>
        </p:nvSpPr>
        <p:spPr>
          <a:xfrm>
            <a:off x="716437" y="243016"/>
            <a:ext cx="1103878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Праздничное оформление должно согласовываться с характером и особенностями историко-архитектурных памятников, жилых микрорайонов, с постоянно действующей информационной составляющей архитектурного пространства, в том числе с рекламой. Оно как бы накладывается на существующую художественно-декоративную структуру городского интерьера, дополняя и обогащая ее. И здесь у архитектора-дизайнера есть возможности для выбора уровней освоения современных принципов и средств архитектурно-дизайнерского проектирования: «Подражание», «Интерпретация», «Самовыражение», с помощью которых он и решит поставленные перед ним задачи создания индивидуальности празднично-пешеходного пространства.</a:t>
            </a:r>
          </a:p>
          <a:p>
            <a:pPr indent="457200" algn="just"/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Практическое задание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выполнить архитектурный проект «Коллаж праздничного пространства» с использованием  современных технологий .</a:t>
            </a:r>
          </a:p>
        </p:txBody>
      </p:sp>
    </p:spTree>
    <p:extLst>
      <p:ext uri="{BB962C8B-B14F-4D97-AF65-F5344CB8AC3E}">
        <p14:creationId xmlns:p14="http://schemas.microsoft.com/office/powerpoint/2010/main" val="2538087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3EB6775-5A60-4801-903A-1662F7268285}"/>
              </a:ext>
            </a:extLst>
          </p:cNvPr>
          <p:cNvSpPr/>
          <p:nvPr/>
        </p:nvSpPr>
        <p:spPr>
          <a:xfrm>
            <a:off x="678729" y="225599"/>
            <a:ext cx="112273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dirty="0">
                <a:solidFill>
                  <a:srgbClr val="0D06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немаловажный аспект. Каждый праздник должен быть индивидуален. Для каждого должна разрабатываться своя архитектурно-дизайнерская концепция, ориентированная на новизну и индивидуальность праздничного пространства. Требования экономики диктуют обратное – максимально использовать то, на что уже затрачены средства и ресурсы. Поэтому нужен разумный компромисс – сочетание старого и нового, которое даст новый положительный эффект.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75B693F-A38F-410C-A016-69EA3B010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252" y="1856815"/>
            <a:ext cx="3814407" cy="495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228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275AD3C-3C23-4D8E-A575-AE77E650E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192" y="46043"/>
            <a:ext cx="9822730" cy="589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3642C4D-D7A8-4608-82DA-D5AEC708DEEA}"/>
              </a:ext>
            </a:extLst>
          </p:cNvPr>
          <p:cNvSpPr/>
          <p:nvPr/>
        </p:nvSpPr>
        <p:spPr>
          <a:xfrm>
            <a:off x="791851" y="5939681"/>
            <a:ext cx="106082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D06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Научно-творческий проект «Архитектурно-дизайнерская концепция центральной площади г. Поставы». А. Литвинова, В. Зеленко, О. </a:t>
            </a:r>
            <a:r>
              <a:rPr lang="ru-RU" sz="2000" dirty="0" err="1">
                <a:solidFill>
                  <a:srgbClr val="0D06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Кундельская</a:t>
            </a:r>
            <a:r>
              <a:rPr lang="ru-RU" sz="2000" dirty="0">
                <a:solidFill>
                  <a:srgbClr val="0D06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И. Кулаженко, В. Лукашеня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483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DBF78B0-31D4-4033-81D2-0024D45AA413}"/>
              </a:ext>
            </a:extLst>
          </p:cNvPr>
          <p:cNvSpPr/>
          <p:nvPr/>
        </p:nvSpPr>
        <p:spPr>
          <a:xfrm>
            <a:off x="659876" y="148029"/>
            <a:ext cx="10972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dirty="0">
                <a:solidFill>
                  <a:srgbClr val="0D06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опыта такого проектирования можно обобщить принципы проектирования пешеходного/праздничного пространства, позволившие получить в конечном итоге неплохие результаты. В первую очередь на основе аналитики поставленной задачи идет выработка вербальной концепции, выработка пути решения поставленной задачи, способов решения.  В большинстве своем это концептуальное или эскизное проектирование, но есть проекты, выполненные с таким уровнем детальной проработки, что их можно относить к уровню архитектурного проекта. Все зависит от позиций автора, творческого коллектива, стоящих задач. В результате мы видим художественный образ нового архитектурного пространства в реальном городском интерьере (это не только улицы, площади, но и рекреационные пространства: парки, набережные, туристические рекреации, многоуровневые пространства).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A4956E0-C8F5-4E63-8B6D-B46D38E82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051" y="3318128"/>
            <a:ext cx="5607100" cy="352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84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373A672F-B736-4226-8F1A-923E21718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326" y="218811"/>
            <a:ext cx="9851551" cy="627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778104"/>
      </p:ext>
    </p:extLst>
  </p:cSld>
  <p:clrMapOvr>
    <a:masterClrMapping/>
  </p:clrMapOvr>
</p:sld>
</file>

<file path=ppt/theme/theme1.xml><?xml version="1.0" encoding="utf-8"?>
<a:theme xmlns:a="http://schemas.openxmlformats.org/drawingml/2006/main" name="Посылка">
  <a:themeElements>
    <a:clrScheme name="Посылка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Посылка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осылка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156</TotalTime>
  <Words>332</Words>
  <Application>Microsoft Office PowerPoint</Application>
  <PresentationFormat>Широкоэкранный</PresentationFormat>
  <Paragraphs>19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Corbel</vt:lpstr>
      <vt:lpstr>Gill Sans MT</vt:lpstr>
      <vt:lpstr>Times New Roman</vt:lpstr>
      <vt:lpstr>Посылка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</cp:revision>
  <dcterms:created xsi:type="dcterms:W3CDTF">2024-09-09T11:25:58Z</dcterms:created>
  <dcterms:modified xsi:type="dcterms:W3CDTF">2024-09-10T11:22:13Z</dcterms:modified>
</cp:coreProperties>
</file>