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  <p:sldId id="266" r:id="rId10"/>
    <p:sldId id="265" r:id="rId11"/>
    <p:sldId id="267" r:id="rId12"/>
    <p:sldId id="277" r:id="rId13"/>
    <p:sldId id="268" r:id="rId14"/>
    <p:sldId id="278" r:id="rId15"/>
    <p:sldId id="269" r:id="rId16"/>
    <p:sldId id="279" r:id="rId17"/>
    <p:sldId id="270" r:id="rId18"/>
    <p:sldId id="271" r:id="rId19"/>
    <p:sldId id="272" r:id="rId20"/>
    <p:sldId id="273" r:id="rId21"/>
    <p:sldId id="274" r:id="rId22"/>
    <p:sldId id="276" r:id="rId23"/>
    <p:sldId id="275" r:id="rId24"/>
    <p:sldId id="280" r:id="rId25"/>
    <p:sldId id="281" r:id="rId2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A4C17-8E30-445B-B3F2-908E9CD133C1}" type="datetimeFigureOut">
              <a:rPr lang="ru-RU" smtClean="0"/>
              <a:t>13.03.2017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5E5E3-693D-4B1A-B394-993D803E6B33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81x216-images-stories-inter_facts-kurenie-3fba52fd80a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3" y="1928801"/>
            <a:ext cx="2400118" cy="28642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348" y="785794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Мифы и реальность о курении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712" y="5229200"/>
            <a:ext cx="6807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Будьте добры к курильщикам,</a:t>
            </a:r>
          </a:p>
          <a:p>
            <a:pPr algn="r"/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каждая сигарета может быть для них последней!</a:t>
            </a:r>
            <a:endParaRPr lang="ru-RU" sz="20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6: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 Курение помогает оставаться           	      стро</a:t>
            </a:r>
            <a:r>
              <a:rPr lang="ru-RU" sz="3200" dirty="0" smtClean="0">
                <a:solidFill>
                  <a:srgbClr val="00B050"/>
                </a:solidFill>
                <a:ea typeface="Batang" pitchFamily="18" charset="-127"/>
              </a:rPr>
              <a:t>й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ным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785786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2500306"/>
            <a:ext cx="850112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857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Иногда люди жалуются, что начали набирать вес, отказавшись от сигарет. Отсюда и неверный вывод о связи табакокурения и </a:t>
            </a:r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похудения. Дело </a:t>
            </a:r>
            <a:r>
              <a:rPr lang="ru-RU" sz="20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вовсе не в сигаретах, а в том, что люди начинают «заедать» стресс, возникающий при отказе от курения, и едят от нечего делать в ситуациях, когда раньше закуривали. В том, что отказаться от табака сложно, нет ничего удивительного – табачная зависимость по силе не уступает героиновой. Также курение может вызвать сбои в работе эндокринной системы организма и привести к некоторой потере веса. Это не то похудение, к которому стоит стремиться. Сбои на гормональном уровне это слишком высокая цена за несколько килограммов</a:t>
            </a:r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7: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Существуют безопасные способы 	     курения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785786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357430"/>
            <a:ext cx="8286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«Легкие», ментоловые и с «пониженным содержанием смол» сигареты также вредны для здоровья, как и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обычные.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Ощущение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их меньшей «вредности» искусно сформировано табачной рекламой. Даже в «легких» сигаретах содержится достаточно никотина для формирования сильной зависимости. К тому же, перейдя на «легкие» сорта,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организм продолжает требовать определенную дозу никотина и курильщики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склонны увеличивать количество выкуриваемых сигарет, сильнее и чаще затягиваться, увеличивая дозу полученного никотина и смол. </a:t>
            </a:r>
            <a:b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Сигареты с ментолом, представляемые более изысканными, женскими, освежающе ароматными, формируют табачную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зависимость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быстрее обычных. Высокотехнологичные фильтры сигарет, хотя и кажутся надежной защитой, на самом деле являются еще одной уловкой производителей – курильщик и окружающие все равно получают солидную дозу вредных веществ, никотина и дыма.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500174"/>
            <a:ext cx="707236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Более чем в </a:t>
            </a:r>
            <a:r>
              <a:rPr lang="ru-RU" sz="32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40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странах мира, в том числе в Канаде, США, Бразилии, Аргентине, Австралии, Японии, России, странах ЕС, запрещено законом указывать на пачках сигарет пометок «ла</a:t>
            </a:r>
            <a:r>
              <a:rPr lang="ru-RU" sz="2400" b="1" dirty="0" smtClean="0">
                <a:solidFill>
                  <a:schemeClr val="tx2"/>
                </a:solidFill>
                <a:ea typeface="Batang" pitchFamily="18" charset="-127"/>
              </a:rPr>
              <a:t>й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т», «ультра-ла</a:t>
            </a:r>
            <a:r>
              <a:rPr lang="ru-RU" sz="2400" b="1" dirty="0" smtClean="0">
                <a:solidFill>
                  <a:schemeClr val="tx2"/>
                </a:solidFill>
                <a:ea typeface="Batang" pitchFamily="18" charset="-127"/>
              </a:rPr>
              <a:t>й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т», «натуральные», а также других надписей, которые могут внушить, что сигареты данной марки представляют более слабый, чем обычно риск для здоровья.</a:t>
            </a:r>
            <a:endParaRPr lang="ru-RU" sz="24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33246"/>
            <a:ext cx="800105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Считается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 по сравнению с обычным курением, вред электронных сигарет минимален. Однако достоверно сказать об этом можно будет лишь через 10-20 лет, когда это изделие пройдет испытанием временем, а заядлые электрокурильщики будут всесторонне обследованы на предмет имеющихся проблем со здоровьем. Впрочем, некоторые факты настораживают уже сейчас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Часто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курильщику, перешедшему с обычных сигарет на электронные, не хватает тех ощущений, которые он получал, вдыхая табачный 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дым. Пытаясь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добиться прежних ощущений, многие курильщики пытаются увеличить крепость жидкости, чтобы получить нужный 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эффект. А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это – прямой путь к передозировке никотина.</a:t>
            </a:r>
          </a:p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Еще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ловушка, ожидающая электрокурильщиков – соблазн курить чаще и больше. Осознание того, что е-сигарета «практически безвредна», и курить ее можно «где угодно и сколько угодно», часто играет с потребителями 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злую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шутку. 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 курить (парить) не в пример больше тому, как делал это раньше, искренне считая, что особого вреда организму не наносит.</a:t>
            </a:r>
          </a:p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Результат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все та же передозировка никотина со всеми вытекающими «прелестями» — головокружением, головной болью, тошнотой, повышенным слюноотделением, болью в животе, диареей и выраженной общей 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слабостью.</a:t>
            </a:r>
          </a:p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Еще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аспект вреда электронных сигарет заключается в невозможности курильщика самостоятельно проконтролировать состав готовых жидкостей и картриджей. Не так давно Администрацией по контролю за пищевыми продуктами и лекарственными средствами США была произведена экспертиза продукции нескольких производителей электронных сигарет. В частности, тестировались жидкости и картриджи для электронных сигарет. Выяснилось, что нередко в жидкостях присутствовали незаявленные в составе вредные примеси, например, нитросамин – вещество, способное спровоцировать онкологические заболевания.</a:t>
            </a:r>
          </a:p>
          <a:p>
            <a:pPr algn="just"/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</a:t>
            </a:r>
            <a:r>
              <a:rPr lang="ru-RU" sz="13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ряде случаев в безникотиновых картриджах был обнаружен никотин. Вероятно, недобросовестные производители таким образом пытаются продлить срок отвыкания потребителя от сигареты, подкармливая живущего внутри каждого курильщика маленького «никотинового монстра</a:t>
            </a:r>
            <a:r>
              <a:rPr lang="ru-RU" sz="135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35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142852"/>
            <a:ext cx="6000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Электронные сигареты</a:t>
            </a:r>
            <a:endParaRPr lang="ru-RU" sz="3200" b="1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285860"/>
            <a:ext cx="73581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Использование в общественных местах электронных сигарет запрещено законом в Италии, Британии, Греции, Турции, США, ОАЭ, Финляндии,</a:t>
            </a:r>
          </a:p>
          <a:p>
            <a:pPr algn="just"/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Мексике, Израиле, Канаде, Дании, Норвегии, Бразилии, Нидерландах, Новой Зеландии, Панаме, Сингапуре, Литве, Эстонии.</a:t>
            </a:r>
            <a:endParaRPr lang="ru-RU" sz="28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928670"/>
            <a:ext cx="79296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Кальян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является безопасной альтернативой курению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сигарет. 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Насыщение организма необходимой дозой никотина при помощи кальяна происходит за 20-80 минут. За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обычный одночасовой сеанс курения кальяна человек вдыхает в 100–200 раз большее количество дыма по сравнению с выкуренной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сигаретой.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Кальянный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дым, даже пройдя через водяной фильтр, содержит большое количество частиц токсичных веществ, в т.ч. окиси углерода, солей тяжёлых металлов и химических соединений, вызывающих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рак.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Ни водяной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 кальяна, ни прочие дополнительные средства защиты не обеспечивают безопасности курения кальяна для здоровья и не исключают возникновения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Общее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мундштука кальяна несколькими курильщиками содержит риск заражения каким-либо тяжёлым инфекционным заболеванием, в том числе туберкулёзом и воспалением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печени.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Нахождение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обществе курителей кальяна такое же пассивное курение, оно угрожает здоровью некурящего, оказывая действие, равносильное пребыванию в помещении, задымлённом сигаретой. При этом добавляются продукты сгорания используемого в качестве горючего вещества для кальяна древесного угля в виде окиси углерода и других химических соединений.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57620" y="285728"/>
            <a:ext cx="1710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Кальян</a:t>
            </a:r>
            <a:endParaRPr lang="ru-RU" sz="3200" b="1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714488"/>
            <a:ext cx="63579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Курить кальян в общественных местах запрещено законом в Германии, Франции, Турции, ОАЭ, Казахстане, Украине, Италии, Австрии, Беларуси, Швеции, Куве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Batang" pitchFamily="18" charset="-127"/>
              </a:rPr>
              <a:t>й</a:t>
            </a:r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те.</a:t>
            </a:r>
            <a:endParaRPr lang="ru-RU" sz="28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786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8: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Курение – личный выбор.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1214422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071538" y="1142984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357430"/>
            <a:ext cx="8286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Табачные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компании часто представляют курение как свободный выбор взрослых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людей.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Это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лукавый аргумент – в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Беларуси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не курят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72,1 % населения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, в том числе дети и беременные женщины. И право курильщика на сигаретный дым заканчивается там, где начинается право остальных на чистый 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воздух.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Также </a:t>
            </a:r>
            <a:r>
              <a:rPr lang="ru-RU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по данным исследований, большинство курильщиков начинают употреблять табак в возрасте 13–14 лет, когда не может быть и речи о свободном ВЗРОСЛОМ выборе. </a:t>
            </a:r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Большинство подростков даже не подозревают о последствиях курения.</a:t>
            </a:r>
            <a:endParaRPr lang="ru-RU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26" y="214290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9: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Курение опасно только для тех, 		     кто курит.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0232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928662" y="1357298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42910" y="2714620"/>
            <a:ext cx="7786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При анализе дыма от сгорания сигареты (вторичный дым) установлено, что в нем по сравнению с основным дымом, поглощаемым курильщиком в 5 раз больше угарного газа, в 3 раза больше смол и никотина, в 10 раз больше аммиака. Например, никотин при курении: 20% остается в организме курящего, 25% разрушается при сгорании, 5% остается в окурке, 50% - уходит в воздух. </a:t>
            </a:r>
            <a:b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sz="20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1 час в накуренном помещении равен 1 выкуренной сигарете.</a:t>
            </a:r>
            <a:endParaRPr lang="ru-RU" sz="20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ассивное-курение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85852" y="0"/>
            <a:ext cx="6618636" cy="6810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428604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1: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Курят почти все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1285852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7167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500306"/>
            <a:ext cx="77867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Согласно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результатам республиканского социологического исследования, проведенного в 2015 году, в Беларуси курит 27,9% населения в возрасте 16 лет и старше, из них постоянно курит 17,8%, от случая к случаю - 10,1%. Доля респондентов, бросивших курить, составила 14,6%, из них 10,4% отказались от курения более двух лет назад, 4,2% - в течение последних двух лет.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26" y="214290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10: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Бросать курить бесполезно – 	   	       здоровье уже не восстановишь.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0232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928662" y="1357298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28836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Избавление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от табачной зависимости всегда оказывает благотворное влияние на организм и существенно снижает нагрузку на сердце и легкие.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osledstviya-otkaza-ot-kureniya.jpg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b="7510"/>
          <a:stretch/>
        </p:blipFill>
        <p:spPr>
          <a:xfrm>
            <a:off x="0" y="194953"/>
            <a:ext cx="9144000" cy="635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755576" y="1226949"/>
            <a:ext cx="7564122" cy="393376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66654" tIns="9522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ea typeface="Batang" pitchFamily="18" charset="-127"/>
              <a:cs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Согласно статье 17.9  «</a:t>
            </a:r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Курение </a:t>
            </a:r>
            <a:r>
              <a:rPr lang="ru-RU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(потребление) табачных изделий в запрещенных </a:t>
            </a:r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местах» </a:t>
            </a:r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Кодекса Республики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Б</a:t>
            </a:r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еларусь об административных правонарушениях 21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апреля 2003 г. </a:t>
            </a:r>
            <a:r>
              <a:rPr lang="ru-RU" sz="2200" b="1" dirty="0" smtClean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№ 194-З </a:t>
            </a:r>
            <a:r>
              <a:rPr lang="ru-RU" sz="2200" b="1" dirty="0" smtClean="0">
                <a:solidFill>
                  <a:srgbClr val="333333"/>
                </a:solidFill>
                <a:latin typeface="Arial" panose="020B0604020202020204" pitchFamily="34" charset="0"/>
                <a:cs typeface="Arial" pitchFamily="34" charset="0"/>
              </a:rPr>
              <a:t>«Курение </a:t>
            </a:r>
            <a:r>
              <a:rPr lang="ru-RU" sz="2200" b="1" dirty="0">
                <a:solidFill>
                  <a:srgbClr val="333333"/>
                </a:solidFill>
                <a:latin typeface="Arial" panose="020B0604020202020204" pitchFamily="34" charset="0"/>
                <a:cs typeface="Arial" pitchFamily="34" charset="0"/>
              </a:rPr>
              <a:t>(потребление) табачных изделий в местах, где оно в соответствии с законодательными актами запрещено, - влечет наложение штрафа в размере 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cs typeface="Arial" pitchFamily="34" charset="0"/>
              </a:rPr>
              <a:t>до четырех базовых величин</a:t>
            </a:r>
            <a:r>
              <a:rPr lang="ru-RU" sz="2000" b="1" dirty="0">
                <a:solidFill>
                  <a:srgbClr val="333333"/>
                </a:solidFill>
                <a:latin typeface="Arial" panose="020B0604020202020204" pitchFamily="34" charset="0"/>
                <a:cs typeface="Arial" pitchFamily="34" charset="0"/>
              </a:rPr>
              <a:t>».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333333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С 1 января 2017 года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4 базовые величины = </a:t>
            </a:r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92</a:t>
            </a:r>
            <a:r>
              <a:rPr lang="ru-RU" sz="2200" b="1" dirty="0">
                <a:solidFill>
                  <a:srgbClr val="0070C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 </a:t>
            </a:r>
            <a:r>
              <a:rPr lang="ru-RU" sz="2200" b="1" dirty="0" smtClean="0">
                <a:solidFill>
                  <a:srgbClr val="0070C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бел. руб</a:t>
            </a:r>
            <a:r>
              <a:rPr lang="ru-RU" sz="2200" b="1" dirty="0">
                <a:solidFill>
                  <a:srgbClr val="0070C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>
              <a:solidFill>
                <a:srgbClr val="FF0000"/>
              </a:solidFill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jpg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t="1690"/>
          <a:stretch/>
        </p:blipFill>
        <p:spPr>
          <a:xfrm>
            <a:off x="0" y="450937"/>
            <a:ext cx="9144000" cy="6060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85794"/>
            <a:ext cx="40831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Интересный факт:</a:t>
            </a:r>
            <a:endParaRPr lang="ru-RU" sz="3200" b="1" u="sng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857364"/>
            <a:ext cx="76438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В среднем курильщик за каждые 10 лет курения «прокуривает» одну машину среднего класса. </a:t>
            </a:r>
            <a:endParaRPr lang="en-US" sz="2800" b="1" dirty="0" smtClean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Это, например, </a:t>
            </a:r>
            <a:r>
              <a:rPr lang="en-US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Mazda</a:t>
            </a:r>
            <a:r>
              <a:rPr lang="ru-RU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6, Ford Focus, Chevrolet Lacetti, Skoda Octavia, Audi A4</a:t>
            </a:r>
            <a:endParaRPr lang="ru-RU" sz="28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9608" y="177281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5400" dirty="0">
                <a:solidFill>
                  <a:srgbClr val="FF0000"/>
                </a:solidFill>
                <a:latin typeface="Constantia" pitchFamily="18" charset="0"/>
              </a:rPr>
              <a:t>СПАСИБО </a:t>
            </a:r>
          </a:p>
          <a:p>
            <a:pPr algn="ctr"/>
            <a:r>
              <a:rPr lang="ru-RU" altLang="ru-RU" sz="5400" dirty="0">
                <a:solidFill>
                  <a:srgbClr val="FF0000"/>
                </a:solidFill>
                <a:latin typeface="Constantia" pitchFamily="18" charset="0"/>
              </a:rPr>
              <a:t>ЗА</a:t>
            </a:r>
          </a:p>
          <a:p>
            <a:pPr algn="ctr"/>
            <a:r>
              <a:rPr lang="ru-RU" altLang="ru-RU" sz="5400" dirty="0">
                <a:solidFill>
                  <a:srgbClr val="FF0000"/>
                </a:solidFill>
                <a:latin typeface="Constantia" pitchFamily="18" charset="0"/>
              </a:rPr>
              <a:t>ВНИМАНИЕ!</a:t>
            </a:r>
            <a:endParaRPr lang="ru-RU" altLang="ru-RU" sz="5400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10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2: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Курение – это красиво и модно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1071538" y="1214422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3108" y="1285860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285992"/>
            <a:ext cx="821537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 Действительно, когда-то курить было модно. Считалось, что курящий мужчина выглядит мужественным, а курящая женщина – элегантной и независимой. Сейчас, в экономически развитых странах мода на курение постепенно проходит. </a:t>
            </a: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Под действием никотина разрушается эластичный слой кожи, нарушаются обменные процессы в организме. Печальный итог – преждевременные морщины, сухая кожа, желтоватый оттенок белков глаз. Кроме того, голос теряет звонкость, становится низким и хриплым, желтеют зубы, разрушается зубная эмаль, появляется постоянный неприятный запах изо рта, волосы секутся и выпадают, ухудшается обоняние и пропадают вкусовые ощущения, появляется сухой кашель и снижается иммунитет. </a:t>
            </a: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Сейчас </a:t>
            </a:r>
            <a:r>
              <a:rPr lang="ru-RU" sz="16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цивилизованное общество культивирует спортивный стиль, спортивную фигуру, регулярные занятия физическими упражнениями, ежедневную гимнастику. </a:t>
            </a:r>
            <a:endParaRPr lang="ru-RU" sz="1600" b="1" dirty="0" smtClean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</a:t>
            </a:r>
            <a:r>
              <a:rPr lang="ru-RU" sz="1600" b="1" dirty="0" err="1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Табакокурение</a:t>
            </a:r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ru-RU" sz="16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может помешать карьере. Все больше </a:t>
            </a:r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нанимателей </a:t>
            </a:r>
            <a:r>
              <a:rPr lang="ru-RU" sz="16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отказываются брать на работу </a:t>
            </a:r>
            <a:r>
              <a:rPr lang="ru-RU" sz="1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курящих.</a:t>
            </a:r>
            <a:endParaRPr lang="ru-RU" sz="1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642918"/>
            <a:ext cx="85011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3:</a:t>
            </a:r>
            <a:r>
              <a:rPr lang="ru-RU" sz="30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 Курение – это безвредное занятие</a:t>
            </a:r>
            <a:endParaRPr lang="ru-RU" sz="30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571744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Курение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- главный фактор риска заболеваний легких, сердца, нервной системы. 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По данным Всемирной организации здравоохранения 9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из 10 больных раком легких курили. Если человек начал курить в 15 лет, продолжительность его жизни уменьшается на 8 лет. Начавшие курить до 15 лет в 5 раз чаще умирают от рака, чем те, кто начал 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курить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после 25 лет. </a:t>
            </a:r>
            <a:endParaRPr lang="ru-RU" sz="2400" b="1" dirty="0" smtClean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Ученые </a:t>
            </a:r>
            <a:r>
              <a:rPr lang="ru-RU" sz="2400" b="1" dirty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Германии установили, что каждая сигарета сокращает жизнь на 12 минут</a:t>
            </a:r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.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785786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14422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Кроме никотина и смолы, указанных на пачке сигарет, в табачном дыму содержится более 4000 химических соединений</a:t>
            </a:r>
            <a:endParaRPr lang="ru-RU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500042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Состав табачного дыма</a:t>
            </a:r>
          </a:p>
        </p:txBody>
      </p:sp>
      <p:pic>
        <p:nvPicPr>
          <p:cNvPr id="5" name="Рисунок 4" descr="xgAHLqfc7o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071678"/>
            <a:ext cx="6985000" cy="424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image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7000" y="0"/>
            <a:ext cx="6750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785794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Карманный Чернобыль</a:t>
            </a:r>
            <a:endParaRPr lang="ru-RU" sz="3600" b="1" dirty="0">
              <a:solidFill>
                <a:srgbClr val="FF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285992"/>
            <a:ext cx="77867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   В табачном дыме содержится значительное количество полония-200, который излучает альфа-частицы. При выкуривании одной пачки сигарет человек получает дозу облучения, равную 36 рад, что в 7 раз превышает дозу, установленную соглашением по защите от радиации. А радиация - это импотенция и бесплодие.</a:t>
            </a:r>
            <a:endParaRPr lang="ru-RU" sz="24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Рисунок 4" descr="ra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57166"/>
            <a:ext cx="1571626" cy="1571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642918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4: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 Курение успокаивает нервы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785786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2500306"/>
            <a:ext cx="850112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atang" pitchFamily="18" charset="-127"/>
                <a:ea typeface="Batang" pitchFamily="18" charset="-127"/>
                <a:cs typeface="Times New Roman" pitchFamily="18" charset="0"/>
              </a:rPr>
              <a:t>На самом деле компоненты табака (смолы, никотин, дым и т.п.) не расслабляют, а просто «тормозят» важнейшие участки центральной нервной системы. Зато, привыкнув к сигарете, без нее человек «расслабляться» уже не может.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  <a:p>
            <a:pPr marL="0" marR="0" lvl="0" indent="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atang" pitchFamily="18" charset="-127"/>
                <a:ea typeface="Batang" pitchFamily="18" charset="-127"/>
                <a:cs typeface="Times New Roman" pitchFamily="18" charset="0"/>
              </a:rPr>
              <a:t>Курильщиков успокаивает ритуал – достал сигарету, прикурил, затянулся, выдохнул. Никотин – не обладает успокаивающим действием, иначе он бы давно применялся в медицине как дешевое средство от стресса.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786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Миф 5:</a:t>
            </a:r>
            <a:r>
              <a:rPr lang="ru-RU" sz="3200" b="1" dirty="0" smtClean="0">
                <a:solidFill>
                  <a:srgbClr val="00B050"/>
                </a:solidFill>
                <a:latin typeface="Batang" pitchFamily="18" charset="-127"/>
                <a:ea typeface="Batang" pitchFamily="18" charset="-127"/>
              </a:rPr>
              <a:t>  Курение способствует 				      концентрации внимания</a:t>
            </a:r>
            <a:endParaRPr lang="ru-RU" sz="3200" b="1" dirty="0">
              <a:solidFill>
                <a:srgbClr val="00B05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00174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Batang" pitchFamily="18" charset="-127"/>
                <a:ea typeface="Batang" pitchFamily="18" charset="-127"/>
              </a:rPr>
              <a:t>РЕАЛЬНОСТЬ:</a:t>
            </a:r>
            <a:endParaRPr lang="ru-RU" sz="3600" b="1" dirty="0">
              <a:solidFill>
                <a:schemeClr val="tx2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785786" y="1428736"/>
            <a:ext cx="50006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85720" y="2500306"/>
            <a:ext cx="864396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atang" pitchFamily="18" charset="-127"/>
                <a:ea typeface="Batang" pitchFamily="18" charset="-127"/>
                <a:cs typeface="Times New Roman" pitchFamily="18" charset="0"/>
              </a:rPr>
              <a:t>Стимуляция нервной системы никотином приводит к истощению энергетических возможностей мозга. Табак становится своеобразным стимулятором: при выполнении сложной умственной работы, человек начинает курить одну сигарету за другой, только для того, чтобы эту самую концентрацию внимания не потерять.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  <a:p>
            <a:pPr marL="0" marR="0" lvl="0" indent="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atang" pitchFamily="18" charset="-127"/>
                <a:ea typeface="Batang" pitchFamily="18" charset="-127"/>
                <a:cs typeface="Times New Roman" pitchFamily="18" charset="0"/>
              </a:rPr>
              <a:t>У курильщиков сосуды забиваются отложениями кальция больше, чем у людей, не связанных никотиновой зависимостью, ведь курение отрицательно сказывается на кровообращении и, соответственно, снабжении организма, в том числе и мозга, кислородом.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  <a:p>
            <a:pPr marL="0" marR="0" lvl="0" indent="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atang" pitchFamily="18" charset="-127"/>
                <a:ea typeface="Batang" pitchFamily="18" charset="-127"/>
                <a:cs typeface="Times New Roman" pitchFamily="18" charset="0"/>
              </a:rPr>
              <a:t>Вывод один: у курящих интеллектуальный потенциал постепенно снижается.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Batang" pitchFamily="18" charset="-127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1289</Words>
  <Application>Microsoft Office PowerPoint</Application>
  <PresentationFormat>Экран (4:3)</PresentationFormat>
  <Paragraphs>75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90</cp:revision>
  <cp:lastPrinted>2017-03-13T12:31:06Z</cp:lastPrinted>
  <dcterms:created xsi:type="dcterms:W3CDTF">2016-11-15T08:04:43Z</dcterms:created>
  <dcterms:modified xsi:type="dcterms:W3CDTF">2017-03-13T12:36:40Z</dcterms:modified>
</cp:coreProperties>
</file>